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sldIdLst>
    <p:sldId id="262" r:id="rId3"/>
    <p:sldId id="263" r:id="rId4"/>
    <p:sldId id="264" r:id="rId5"/>
    <p:sldId id="267" r:id="rId6"/>
    <p:sldId id="272" r:id="rId7"/>
    <p:sldId id="273" r:id="rId8"/>
    <p:sldId id="274" r:id="rId9"/>
    <p:sldId id="268" r:id="rId10"/>
    <p:sldId id="275" r:id="rId11"/>
    <p:sldId id="276" r:id="rId12"/>
    <p:sldId id="277" r:id="rId13"/>
    <p:sldId id="278" r:id="rId14"/>
    <p:sldId id="269" r:id="rId15"/>
    <p:sldId id="279" r:id="rId16"/>
    <p:sldId id="280" r:id="rId17"/>
    <p:sldId id="281" r:id="rId18"/>
    <p:sldId id="282" r:id="rId19"/>
    <p:sldId id="270" r:id="rId20"/>
    <p:sldId id="266" r:id="rId21"/>
    <p:sldId id="265" r:id="rId22"/>
    <p:sldId id="283" r:id="rId23"/>
    <p:sldId id="284" r:id="rId24"/>
    <p:sldId id="285" r:id="rId25"/>
    <p:sldId id="271" r:id="rId26"/>
    <p:sldId id="286" r:id="rId27"/>
    <p:sldId id="258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728"/>
    <a:srgbClr val="A88755"/>
    <a:srgbClr val="E4CBCB"/>
    <a:srgbClr val="1F2020"/>
    <a:srgbClr val="263B45"/>
    <a:srgbClr val="193B3C"/>
    <a:srgbClr val="4E6C57"/>
    <a:srgbClr val="F6EEDC"/>
    <a:srgbClr val="AA8C5B"/>
    <a:srgbClr val="E86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99" autoAdjust="0"/>
    <p:restoredTop sz="94660"/>
  </p:normalViewPr>
  <p:slideViewPr>
    <p:cSldViewPr snapToGrid="0">
      <p:cViewPr>
        <p:scale>
          <a:sx n="75" d="100"/>
          <a:sy n="75" d="100"/>
        </p:scale>
        <p:origin x="150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5D986-C137-6153-A8DA-5AEF6DBA9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9E83A6-683D-C707-6251-0CE56029103D}"/>
              </a:ext>
            </a:extLst>
          </p:cNvPr>
          <p:cNvSpPr txBox="1"/>
          <p:nvPr userDrawn="1"/>
        </p:nvSpPr>
        <p:spPr>
          <a:xfrm>
            <a:off x="1031405" y="637444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589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F99A0-63DF-4E57-1FF6-0603AE2DD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6965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A6D7F2-D352-30F6-C579-C48E8406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450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640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4964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108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D16202-47B0-4E87-0FCF-2F26003F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609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4048CE-DC08-BA79-06B9-1B83587DE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733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AEB50-2DE2-9B0E-0E84-9BE99F82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269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05E06E-347B-99C2-99AC-F7EA8B88A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7814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7AD84-EDD0-6FAC-81C7-A54D2BFE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654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62F76-0E8D-E2FF-F3C7-1100A91F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1075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B7BE8F-6BA8-006F-C964-C05FE4855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662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C92E35-F148-A4E5-6E2D-283AF988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9619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7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99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ibaotu.com/ppt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30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jianli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shouchaoba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床, 室内&#10;&#10;描述已自动生成">
            <a:extLst>
              <a:ext uri="{FF2B5EF4-FFF2-40B4-BE49-F238E27FC236}">
                <a16:creationId xmlns:a16="http://schemas.microsoft.com/office/drawing/2014/main" id="{1358672D-7EE5-4DD8-8792-B20D09AF4E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7D16B0-6DB6-489C-98DE-7C2D840237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2408" y="1127047"/>
            <a:ext cx="1209547" cy="12227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71E834-1A77-4093-8C0E-D996777A2832}"/>
              </a:ext>
            </a:extLst>
          </p:cNvPr>
          <p:cNvSpPr txBox="1"/>
          <p:nvPr/>
        </p:nvSpPr>
        <p:spPr>
          <a:xfrm>
            <a:off x="5975230" y="501801"/>
            <a:ext cx="20726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国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A0A15C-AE66-4AA5-94A2-97F5F9760943}"/>
              </a:ext>
            </a:extLst>
          </p:cNvPr>
          <p:cNvSpPr txBox="1"/>
          <p:nvPr/>
        </p:nvSpPr>
        <p:spPr>
          <a:xfrm>
            <a:off x="7491110" y="2059514"/>
            <a:ext cx="23393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342EF1-C117-4CC1-97D9-5E99DC8E54F3}"/>
              </a:ext>
            </a:extLst>
          </p:cNvPr>
          <p:cNvSpPr txBox="1"/>
          <p:nvPr/>
        </p:nvSpPr>
        <p:spPr>
          <a:xfrm>
            <a:off x="6749016" y="2888430"/>
            <a:ext cx="1463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文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0D7705-02F6-4156-A6B0-49A4ED665534}"/>
              </a:ext>
            </a:extLst>
          </p:cNvPr>
          <p:cNvGrpSpPr/>
          <p:nvPr/>
        </p:nvGrpSpPr>
        <p:grpSpPr>
          <a:xfrm>
            <a:off x="6166566" y="3172650"/>
            <a:ext cx="443955" cy="1164053"/>
            <a:chOff x="20222703" y="11058283"/>
            <a:chExt cx="887909" cy="2328105"/>
          </a:xfrm>
        </p:grpSpPr>
        <p:pic>
          <p:nvPicPr>
            <p:cNvPr id="11" name="Picture" descr="Picture">
              <a:extLst>
                <a:ext uri="{FF2B5EF4-FFF2-40B4-BE49-F238E27FC236}">
                  <a16:creationId xmlns:a16="http://schemas.microsoft.com/office/drawing/2014/main" id="{D569AA14-D308-4537-B632-81FC9B8DC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112F962-7AD4-414B-B1F5-C048D9080BAD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06A99A59-A8D4-41FA-AB5A-F7619A239E98}"/>
              </a:ext>
            </a:extLst>
          </p:cNvPr>
          <p:cNvSpPr txBox="1"/>
          <p:nvPr/>
        </p:nvSpPr>
        <p:spPr>
          <a:xfrm>
            <a:off x="6759590" y="3965648"/>
            <a:ext cx="1463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A15403-546B-4C89-BF5E-86A797561E16}"/>
              </a:ext>
            </a:extLst>
          </p:cNvPr>
          <p:cNvSpPr txBox="1"/>
          <p:nvPr/>
        </p:nvSpPr>
        <p:spPr>
          <a:xfrm>
            <a:off x="4977128" y="2368893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2786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&#10;&#10;描述已自动生成">
            <a:extLst>
              <a:ext uri="{FF2B5EF4-FFF2-40B4-BE49-F238E27FC236}">
                <a16:creationId xmlns:a16="http://schemas.microsoft.com/office/drawing/2014/main" id="{4B58E762-5753-49BB-913B-B97DCE32CD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 descr="图片包含 室内&#10;&#10;描述已自动生成">
            <a:extLst>
              <a:ext uri="{FF2B5EF4-FFF2-40B4-BE49-F238E27FC236}">
                <a16:creationId xmlns:a16="http://schemas.microsoft.com/office/drawing/2014/main" id="{C642B80F-D339-490A-833F-8CC4D65D56B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0236" y="0"/>
            <a:ext cx="209680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0B21E49-2A01-49D9-A335-CBA9BFF968F3}"/>
              </a:ext>
            </a:extLst>
          </p:cNvPr>
          <p:cNvSpPr txBox="1"/>
          <p:nvPr/>
        </p:nvSpPr>
        <p:spPr>
          <a:xfrm>
            <a:off x="6776971" y="1939481"/>
            <a:ext cx="668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中国风</a:t>
            </a:r>
          </a:p>
        </p:txBody>
      </p:sp>
      <p:cxnSp>
        <p:nvCxnSpPr>
          <p:cNvPr id="6" name="直线连接符 14">
            <a:extLst>
              <a:ext uri="{FF2B5EF4-FFF2-40B4-BE49-F238E27FC236}">
                <a16:creationId xmlns:a16="http://schemas.microsoft.com/office/drawing/2014/main" id="{0B386782-2C1E-472A-B83A-53184F9FE7D3}"/>
              </a:ext>
            </a:extLst>
          </p:cNvPr>
          <p:cNvCxnSpPr/>
          <p:nvPr/>
        </p:nvCxnSpPr>
        <p:spPr>
          <a:xfrm>
            <a:off x="6214317" y="2034792"/>
            <a:ext cx="0" cy="3890211"/>
          </a:xfrm>
          <a:prstGeom prst="line">
            <a:avLst/>
          </a:prstGeom>
          <a:ln>
            <a:solidFill>
              <a:srgbClr val="A88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D921DFA-606B-4FAD-9D34-DBF7C1019B3C}"/>
              </a:ext>
            </a:extLst>
          </p:cNvPr>
          <p:cNvSpPr txBox="1"/>
          <p:nvPr/>
        </p:nvSpPr>
        <p:spPr>
          <a:xfrm>
            <a:off x="2525792" y="2034792"/>
            <a:ext cx="3570208" cy="3712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16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点击输入本栏的具体</a:t>
            </a:r>
            <a:endParaRPr lang="zh-CN" altLang="en-US" sz="16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  <a:p>
            <a:pPr algn="just">
              <a:lnSpc>
                <a:spcPct val="200000"/>
              </a:lnSpc>
            </a:pPr>
            <a:endParaRPr lang="zh-CN" altLang="en-US" sz="16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79C0BCB-591B-4C70-B0CA-1186B1E014BF}"/>
              </a:ext>
            </a:extLst>
          </p:cNvPr>
          <p:cNvSpPr txBox="1"/>
          <p:nvPr/>
        </p:nvSpPr>
        <p:spPr>
          <a:xfrm>
            <a:off x="6406819" y="2093459"/>
            <a:ext cx="438582" cy="29664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惊风吹雨过，历历大槐踪。</a:t>
            </a:r>
            <a:endParaRPr kumimoji="1" lang="zh-CN" altLang="en-US" sz="11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F4DF69F-5E13-4021-B8FA-51D9D083FD4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1252" y="3878473"/>
            <a:ext cx="340345" cy="3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餐桌, 宝石头饰, 鲜花, 饰头巾&#10;&#10;描述已自动生成">
            <a:extLst>
              <a:ext uri="{FF2B5EF4-FFF2-40B4-BE49-F238E27FC236}">
                <a16:creationId xmlns:a16="http://schemas.microsoft.com/office/drawing/2014/main" id="{85D4B3EC-812E-47BB-ACFA-1E6953540C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440877" cy="6858000"/>
          </a:xfrm>
          <a:prstGeom prst="rect">
            <a:avLst/>
          </a:prstGeom>
        </p:spPr>
      </p:pic>
      <p:grpSp>
        <p:nvGrpSpPr>
          <p:cNvPr id="5" name="组合 13">
            <a:extLst>
              <a:ext uri="{FF2B5EF4-FFF2-40B4-BE49-F238E27FC236}">
                <a16:creationId xmlns:a16="http://schemas.microsoft.com/office/drawing/2014/main" id="{2F983DC5-E2D8-4538-BA2A-7C2ADD1FFD74}"/>
              </a:ext>
            </a:extLst>
          </p:cNvPr>
          <p:cNvGrpSpPr>
            <a:grpSpLocks/>
          </p:cNvGrpSpPr>
          <p:nvPr/>
        </p:nvGrpSpPr>
        <p:grpSpPr bwMode="auto">
          <a:xfrm>
            <a:off x="7986029" y="1539486"/>
            <a:ext cx="1344358" cy="1312364"/>
            <a:chOff x="2879678" y="2429301"/>
            <a:chExt cx="1440000" cy="14400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CE4FC0F-D976-46A4-83A9-E49DC2967FC2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4C846B4-A1A0-4346-ABD1-E35DB54155E3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EB8812D6-F4D9-4694-A3D6-ABC5FF642AC7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9424E70-4E49-4F3F-845A-4EBEB772E55B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32CB714-BA40-4E92-8621-E9459E1057BD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9E2FA8F8-0389-4656-83DA-578E74EA9427}"/>
              </a:ext>
            </a:extLst>
          </p:cNvPr>
          <p:cNvSpPr txBox="1"/>
          <p:nvPr/>
        </p:nvSpPr>
        <p:spPr>
          <a:xfrm>
            <a:off x="7986029" y="1412300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国</a:t>
            </a:r>
          </a:p>
        </p:txBody>
      </p:sp>
      <p:grpSp>
        <p:nvGrpSpPr>
          <p:cNvPr id="12" name="组合 13">
            <a:extLst>
              <a:ext uri="{FF2B5EF4-FFF2-40B4-BE49-F238E27FC236}">
                <a16:creationId xmlns:a16="http://schemas.microsoft.com/office/drawing/2014/main" id="{3AA4E402-E90C-444E-8B05-98EE019CA47A}"/>
              </a:ext>
            </a:extLst>
          </p:cNvPr>
          <p:cNvGrpSpPr>
            <a:grpSpLocks/>
          </p:cNvGrpSpPr>
          <p:nvPr/>
        </p:nvGrpSpPr>
        <p:grpSpPr bwMode="auto">
          <a:xfrm>
            <a:off x="9758346" y="1539486"/>
            <a:ext cx="1344358" cy="1312364"/>
            <a:chOff x="2879678" y="2429301"/>
            <a:chExt cx="1440000" cy="144000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6E1D111-F67C-4C9A-BF07-4091B4BD3428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467489C7-5200-42DE-8B43-6C2B3AE7F704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23DCFDB-E4D6-4861-B55F-7F909DEEEA7C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E028D4BC-E2F4-4BAA-A293-D331DC023C9B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F24D7F2-959F-44BB-9497-76DE9B219180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D08E2B0B-A7BE-4710-A612-5387C0EDD0CA}"/>
              </a:ext>
            </a:extLst>
          </p:cNvPr>
          <p:cNvSpPr txBox="1"/>
          <p:nvPr/>
        </p:nvSpPr>
        <p:spPr>
          <a:xfrm>
            <a:off x="9758346" y="1412300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学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88E05CB-659B-4FE3-893C-FC76352F68D1}"/>
              </a:ext>
            </a:extLst>
          </p:cNvPr>
          <p:cNvSpPr txBox="1"/>
          <p:nvPr/>
        </p:nvSpPr>
        <p:spPr>
          <a:xfrm>
            <a:off x="6457605" y="3367783"/>
            <a:ext cx="5016758" cy="2393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600" kern="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6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5A52C37-2DA6-4117-9EFC-26C4F0480B37}"/>
              </a:ext>
            </a:extLst>
          </p:cNvPr>
          <p:cNvGrpSpPr/>
          <p:nvPr/>
        </p:nvGrpSpPr>
        <p:grpSpPr>
          <a:xfrm>
            <a:off x="5784279" y="4708981"/>
            <a:ext cx="443955" cy="1164053"/>
            <a:chOff x="20222703" y="11058283"/>
            <a:chExt cx="887909" cy="2328105"/>
          </a:xfrm>
        </p:grpSpPr>
        <p:pic>
          <p:nvPicPr>
            <p:cNvPr id="21" name="Picture" descr="Picture">
              <a:extLst>
                <a:ext uri="{FF2B5EF4-FFF2-40B4-BE49-F238E27FC236}">
                  <a16:creationId xmlns:a16="http://schemas.microsoft.com/office/drawing/2014/main" id="{17221481-BB4D-4F09-8E75-21E056859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6F9B394-88D5-4DE1-80A5-01B522519D34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202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&#10;&#10;描述已自动生成">
            <a:extLst>
              <a:ext uri="{FF2B5EF4-FFF2-40B4-BE49-F238E27FC236}">
                <a16:creationId xmlns:a16="http://schemas.microsoft.com/office/drawing/2014/main" id="{27A41AD3-53F5-43B8-8C3C-6C959F11E6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9A9EDFB-83BB-453E-B694-98FCE7A31D5A}"/>
              </a:ext>
            </a:extLst>
          </p:cNvPr>
          <p:cNvSpPr txBox="1"/>
          <p:nvPr/>
        </p:nvSpPr>
        <p:spPr>
          <a:xfrm>
            <a:off x="2586954" y="1603846"/>
            <a:ext cx="28705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gradFill>
                  <a:gsLst>
                    <a:gs pos="0">
                      <a:srgbClr val="FEF9DC"/>
                    </a:gs>
                    <a:gs pos="100000">
                      <a:srgbClr val="F1A929"/>
                    </a:gs>
                  </a:gsLst>
                  <a:lin ang="5400000" scaled="1"/>
                </a:gradFill>
                <a:cs typeface="+mn-ea"/>
                <a:sym typeface="+mn-lt"/>
              </a:rPr>
              <a:t>壹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A3D53EA-D909-4EFE-920E-E7673E0A088E}"/>
              </a:ext>
            </a:extLst>
          </p:cNvPr>
          <p:cNvSpPr/>
          <p:nvPr/>
        </p:nvSpPr>
        <p:spPr>
          <a:xfrm>
            <a:off x="2533178" y="1603846"/>
            <a:ext cx="1446550" cy="1446550"/>
          </a:xfrm>
          <a:prstGeom prst="ellipse">
            <a:avLst/>
          </a:prstGeom>
          <a:noFill/>
          <a:ln>
            <a:gradFill>
              <a:gsLst>
                <a:gs pos="0">
                  <a:srgbClr val="DCAA1D"/>
                </a:gs>
                <a:gs pos="100000">
                  <a:srgbClr val="DCAA1D">
                    <a:alpha val="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35624E-7ABE-4075-BB6F-C1143FF43195}"/>
              </a:ext>
            </a:extLst>
          </p:cNvPr>
          <p:cNvSpPr txBox="1"/>
          <p:nvPr/>
        </p:nvSpPr>
        <p:spPr>
          <a:xfrm>
            <a:off x="2932391" y="3429000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B7081D2-4B9B-44D3-B4FD-7E4EE09C602E}"/>
              </a:ext>
            </a:extLst>
          </p:cNvPr>
          <p:cNvGrpSpPr/>
          <p:nvPr/>
        </p:nvGrpSpPr>
        <p:grpSpPr>
          <a:xfrm>
            <a:off x="2364976" y="3429000"/>
            <a:ext cx="443955" cy="1164053"/>
            <a:chOff x="20222703" y="11058283"/>
            <a:chExt cx="887909" cy="2328105"/>
          </a:xfrm>
        </p:grpSpPr>
        <p:pic>
          <p:nvPicPr>
            <p:cNvPr id="7" name="Picture" descr="Picture">
              <a:extLst>
                <a:ext uri="{FF2B5EF4-FFF2-40B4-BE49-F238E27FC236}">
                  <a16:creationId xmlns:a16="http://schemas.microsoft.com/office/drawing/2014/main" id="{4DB6BFDF-5AEC-4120-BFEC-EB450A097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4313CA8-9704-43BF-9BAD-2872E76273A4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7C4A3B6-79E8-4890-A7B4-D7B813EA5992}"/>
              </a:ext>
            </a:extLst>
          </p:cNvPr>
          <p:cNvSpPr txBox="1"/>
          <p:nvPr/>
        </p:nvSpPr>
        <p:spPr>
          <a:xfrm>
            <a:off x="5678573" y="1603846"/>
            <a:ext cx="28705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gradFill>
                  <a:gsLst>
                    <a:gs pos="0">
                      <a:srgbClr val="FEF9DC"/>
                    </a:gs>
                    <a:gs pos="100000">
                      <a:srgbClr val="F1A929"/>
                    </a:gs>
                  </a:gsLst>
                  <a:lin ang="5400000" scaled="1"/>
                </a:gradFill>
                <a:cs typeface="+mn-ea"/>
                <a:sym typeface="+mn-lt"/>
              </a:rPr>
              <a:t>贰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98553EE-052B-483E-8477-D93E9775F778}"/>
              </a:ext>
            </a:extLst>
          </p:cNvPr>
          <p:cNvSpPr/>
          <p:nvPr/>
        </p:nvSpPr>
        <p:spPr>
          <a:xfrm>
            <a:off x="5624797" y="1603846"/>
            <a:ext cx="1446550" cy="1446550"/>
          </a:xfrm>
          <a:prstGeom prst="ellipse">
            <a:avLst/>
          </a:prstGeom>
          <a:noFill/>
          <a:ln>
            <a:gradFill>
              <a:gsLst>
                <a:gs pos="0">
                  <a:srgbClr val="DCAA1D"/>
                </a:gs>
                <a:gs pos="100000">
                  <a:srgbClr val="DCAA1D">
                    <a:alpha val="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FFD8B9-0EC8-466D-9063-17AD786F1EB0}"/>
              </a:ext>
            </a:extLst>
          </p:cNvPr>
          <p:cNvSpPr txBox="1"/>
          <p:nvPr/>
        </p:nvSpPr>
        <p:spPr>
          <a:xfrm>
            <a:off x="6024010" y="3429000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EBD3BA5-3145-479E-A7D1-537062CFF884}"/>
              </a:ext>
            </a:extLst>
          </p:cNvPr>
          <p:cNvGrpSpPr/>
          <p:nvPr/>
        </p:nvGrpSpPr>
        <p:grpSpPr>
          <a:xfrm>
            <a:off x="5456595" y="3429000"/>
            <a:ext cx="443955" cy="1164053"/>
            <a:chOff x="20222703" y="11058283"/>
            <a:chExt cx="887909" cy="2328105"/>
          </a:xfrm>
        </p:grpSpPr>
        <p:pic>
          <p:nvPicPr>
            <p:cNvPr id="13" name="Picture" descr="Picture">
              <a:extLst>
                <a:ext uri="{FF2B5EF4-FFF2-40B4-BE49-F238E27FC236}">
                  <a16:creationId xmlns:a16="http://schemas.microsoft.com/office/drawing/2014/main" id="{FF080B8B-46FA-40E9-BAAA-816808685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E4B804F-A6A5-40C1-8873-F2D5AA5E58B7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D3EB3E15-9A6E-44A4-8595-0AE4B7B6723B}"/>
              </a:ext>
            </a:extLst>
          </p:cNvPr>
          <p:cNvSpPr txBox="1"/>
          <p:nvPr/>
        </p:nvSpPr>
        <p:spPr>
          <a:xfrm>
            <a:off x="8963628" y="1603846"/>
            <a:ext cx="28705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gradFill>
                  <a:gsLst>
                    <a:gs pos="0">
                      <a:srgbClr val="FEF9DC"/>
                    </a:gs>
                    <a:gs pos="100000">
                      <a:srgbClr val="F1A929"/>
                    </a:gs>
                  </a:gsLst>
                  <a:lin ang="5400000" scaled="1"/>
                </a:gradFill>
                <a:cs typeface="+mn-ea"/>
                <a:sym typeface="+mn-lt"/>
              </a:rPr>
              <a:t>叁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6891CBF4-83AB-4170-A076-3105455E22A8}"/>
              </a:ext>
            </a:extLst>
          </p:cNvPr>
          <p:cNvSpPr/>
          <p:nvPr/>
        </p:nvSpPr>
        <p:spPr>
          <a:xfrm>
            <a:off x="8909852" y="1603846"/>
            <a:ext cx="1446550" cy="1446550"/>
          </a:xfrm>
          <a:prstGeom prst="ellipse">
            <a:avLst/>
          </a:prstGeom>
          <a:noFill/>
          <a:ln>
            <a:gradFill>
              <a:gsLst>
                <a:gs pos="0">
                  <a:srgbClr val="DCAA1D"/>
                </a:gs>
                <a:gs pos="100000">
                  <a:srgbClr val="DCAA1D">
                    <a:alpha val="7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2826B01-0508-40C8-88AA-57C7EDEE0BBD}"/>
              </a:ext>
            </a:extLst>
          </p:cNvPr>
          <p:cNvSpPr txBox="1"/>
          <p:nvPr/>
        </p:nvSpPr>
        <p:spPr>
          <a:xfrm>
            <a:off x="9309065" y="3429000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B5AB7D6-51EB-40CD-B3A0-62AF396DB42C}"/>
              </a:ext>
            </a:extLst>
          </p:cNvPr>
          <p:cNvGrpSpPr/>
          <p:nvPr/>
        </p:nvGrpSpPr>
        <p:grpSpPr>
          <a:xfrm>
            <a:off x="8741650" y="3429000"/>
            <a:ext cx="443955" cy="1164053"/>
            <a:chOff x="20222703" y="11058283"/>
            <a:chExt cx="887909" cy="2328105"/>
          </a:xfrm>
        </p:grpSpPr>
        <p:pic>
          <p:nvPicPr>
            <p:cNvPr id="19" name="Picture" descr="Picture">
              <a:extLst>
                <a:ext uri="{FF2B5EF4-FFF2-40B4-BE49-F238E27FC236}">
                  <a16:creationId xmlns:a16="http://schemas.microsoft.com/office/drawing/2014/main" id="{67668F75-59F9-4431-BF3C-9EBC6095E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9F1E98C-086B-4BA7-A5C5-2258FD0C0E81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30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9" grpId="0"/>
      <p:bldP spid="10" grpId="0" animBg="1"/>
      <p:bldP spid="11" grpId="0"/>
      <p:bldP spid="15" grpId="0"/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92B02C-5DCD-472B-98D6-DCABBEC528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469" y="1313437"/>
            <a:ext cx="4992181" cy="4363155"/>
          </a:xfrm>
          <a:prstGeom prst="rect">
            <a:avLst/>
          </a:prstGeom>
        </p:spPr>
      </p:pic>
      <p:pic>
        <p:nvPicPr>
          <p:cNvPr id="3" name="图片 2" descr="图片包含 鲜花, 植物&#10;&#10;描述已自动生成">
            <a:extLst>
              <a:ext uri="{FF2B5EF4-FFF2-40B4-BE49-F238E27FC236}">
                <a16:creationId xmlns:a16="http://schemas.microsoft.com/office/drawing/2014/main" id="{4951B939-AB79-4824-A5BD-B2BD2A5B71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EB6FDA-A1B8-43EA-97FC-6C16BD2E62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1" y="1181408"/>
            <a:ext cx="1100137" cy="393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861C30-2836-45B3-9C3F-30217AA22D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029" y="5578458"/>
            <a:ext cx="1100137" cy="393545"/>
          </a:xfrm>
          <a:prstGeom prst="rect">
            <a:avLst/>
          </a:prstGeom>
        </p:spPr>
      </p:pic>
      <p:grpSp>
        <p:nvGrpSpPr>
          <p:cNvPr id="6" name="组合 13">
            <a:extLst>
              <a:ext uri="{FF2B5EF4-FFF2-40B4-BE49-F238E27FC236}">
                <a16:creationId xmlns:a16="http://schemas.microsoft.com/office/drawing/2014/main" id="{1595F640-2481-4D3E-BCDD-1F269847CDE2}"/>
              </a:ext>
            </a:extLst>
          </p:cNvPr>
          <p:cNvGrpSpPr>
            <a:grpSpLocks/>
          </p:cNvGrpSpPr>
          <p:nvPr/>
        </p:nvGrpSpPr>
        <p:grpSpPr bwMode="auto">
          <a:xfrm>
            <a:off x="2158316" y="2818911"/>
            <a:ext cx="2927349" cy="2857681"/>
            <a:chOff x="2879678" y="2429301"/>
            <a:chExt cx="1440000" cy="1440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6338691-29C0-48E0-88A3-3D225C723E02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6738AD3-1784-4A07-AA3E-1826BDA4ECC9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DBDAA0A-478D-4782-9D5C-814219B10A25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C54BCDE-BE9B-4183-A8EB-610D2A5198BE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2EA55C4-C2B4-4DB7-B86D-15530F815AE6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1270E2E-1FAF-4BA6-B28F-7F6838A557C7}"/>
              </a:ext>
            </a:extLst>
          </p:cNvPr>
          <p:cNvSpPr txBox="1"/>
          <p:nvPr/>
        </p:nvSpPr>
        <p:spPr>
          <a:xfrm>
            <a:off x="2269641" y="2756361"/>
            <a:ext cx="28516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C9A1C7-9854-4945-B44C-E4C2372608E9}"/>
              </a:ext>
            </a:extLst>
          </p:cNvPr>
          <p:cNvSpPr txBox="1"/>
          <p:nvPr/>
        </p:nvSpPr>
        <p:spPr>
          <a:xfrm>
            <a:off x="10953012" y="977226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AB691-2B27-4C8D-91AB-91A594BCDB50}"/>
              </a:ext>
            </a:extLst>
          </p:cNvPr>
          <p:cNvGrpSpPr/>
          <p:nvPr/>
        </p:nvGrpSpPr>
        <p:grpSpPr>
          <a:xfrm>
            <a:off x="10917403" y="2945139"/>
            <a:ext cx="443955" cy="1164053"/>
            <a:chOff x="20222703" y="11058283"/>
            <a:chExt cx="887909" cy="2328105"/>
          </a:xfrm>
        </p:grpSpPr>
        <p:pic>
          <p:nvPicPr>
            <p:cNvPr id="19" name="Picture" descr="Picture">
              <a:extLst>
                <a:ext uri="{FF2B5EF4-FFF2-40B4-BE49-F238E27FC236}">
                  <a16:creationId xmlns:a16="http://schemas.microsoft.com/office/drawing/2014/main" id="{D781348A-183D-42A5-B32F-71915E4A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0568E6-7C99-42AD-8BBC-A86BBE0CB0EB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38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&#10;&#10;描述已自动生成">
            <a:extLst>
              <a:ext uri="{FF2B5EF4-FFF2-40B4-BE49-F238E27FC236}">
                <a16:creationId xmlns:a16="http://schemas.microsoft.com/office/drawing/2014/main" id="{FD522C87-3319-4072-A4B6-C3522632BA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 descr="图片包含 链&#10;&#10;描述已自动生成">
            <a:extLst>
              <a:ext uri="{FF2B5EF4-FFF2-40B4-BE49-F238E27FC236}">
                <a16:creationId xmlns:a16="http://schemas.microsoft.com/office/drawing/2014/main" id="{3F1AE300-5237-4E8D-9045-2CC9DE877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3360" y="1757362"/>
            <a:ext cx="3436620" cy="3689961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57B3F74-FAD5-4A82-ABE2-39BD79BDF6F7}"/>
              </a:ext>
            </a:extLst>
          </p:cNvPr>
          <p:cNvCxnSpPr/>
          <p:nvPr/>
        </p:nvCxnSpPr>
        <p:spPr>
          <a:xfrm>
            <a:off x="1542485" y="3089105"/>
            <a:ext cx="6153150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FBD601F-7C0F-4259-9CAE-93EBC21CD887}"/>
              </a:ext>
            </a:extLst>
          </p:cNvPr>
          <p:cNvSpPr txBox="1"/>
          <p:nvPr/>
        </p:nvSpPr>
        <p:spPr>
          <a:xfrm>
            <a:off x="2028542" y="1757362"/>
            <a:ext cx="46601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国学经典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07CDA2-8962-4475-B4D9-A93876FA05D9}"/>
              </a:ext>
            </a:extLst>
          </p:cNvPr>
          <p:cNvSpPr txBox="1"/>
          <p:nvPr/>
        </p:nvSpPr>
        <p:spPr>
          <a:xfrm>
            <a:off x="1542485" y="3429000"/>
            <a:ext cx="5632311" cy="22133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50000"/>
              </a:lnSpc>
            </a:pPr>
            <a:r>
              <a:rPr lang="zh-CN" altLang="en-US" sz="16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6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C6A3007-949A-437E-BFE1-503DB59DD8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5762" y="2363654"/>
            <a:ext cx="340345" cy="3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27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&#10;&#10;描述已自动生成">
            <a:extLst>
              <a:ext uri="{FF2B5EF4-FFF2-40B4-BE49-F238E27FC236}">
                <a16:creationId xmlns:a16="http://schemas.microsoft.com/office/drawing/2014/main" id="{6FFAB091-2EE0-450F-BBE1-2877A22EB7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 descr="图片包含 黄色&#10;&#10;描述已自动生成">
            <a:extLst>
              <a:ext uri="{FF2B5EF4-FFF2-40B4-BE49-F238E27FC236}">
                <a16:creationId xmlns:a16="http://schemas.microsoft.com/office/drawing/2014/main" id="{81740800-F7DF-411C-9253-B4A437898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14" y="2543674"/>
            <a:ext cx="5221605" cy="33951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EE47AE-08E8-44D1-A52E-CE39E42E7B90}"/>
              </a:ext>
            </a:extLst>
          </p:cNvPr>
          <p:cNvSpPr txBox="1"/>
          <p:nvPr/>
        </p:nvSpPr>
        <p:spPr>
          <a:xfrm>
            <a:off x="10149653" y="1477574"/>
            <a:ext cx="668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中国风</a:t>
            </a:r>
          </a:p>
        </p:txBody>
      </p:sp>
      <p:cxnSp>
        <p:nvCxnSpPr>
          <p:cNvPr id="6" name="直线连接符 14">
            <a:extLst>
              <a:ext uri="{FF2B5EF4-FFF2-40B4-BE49-F238E27FC236}">
                <a16:creationId xmlns:a16="http://schemas.microsoft.com/office/drawing/2014/main" id="{40B43BE4-6E23-4573-8D95-D9E2842C8799}"/>
              </a:ext>
            </a:extLst>
          </p:cNvPr>
          <p:cNvCxnSpPr/>
          <p:nvPr/>
        </p:nvCxnSpPr>
        <p:spPr>
          <a:xfrm>
            <a:off x="9586999" y="1572885"/>
            <a:ext cx="0" cy="3890211"/>
          </a:xfrm>
          <a:prstGeom prst="line">
            <a:avLst/>
          </a:prstGeom>
          <a:ln>
            <a:solidFill>
              <a:srgbClr val="A88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D2140453-E26E-4254-8E51-A8BF5017DD7E}"/>
              </a:ext>
            </a:extLst>
          </p:cNvPr>
          <p:cNvSpPr txBox="1"/>
          <p:nvPr/>
        </p:nvSpPr>
        <p:spPr>
          <a:xfrm>
            <a:off x="5898474" y="1572885"/>
            <a:ext cx="3570208" cy="3712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16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点击输入本栏的具体</a:t>
            </a:r>
            <a:endParaRPr lang="zh-CN" altLang="en-US" sz="16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  <a:p>
            <a:pPr algn="just">
              <a:lnSpc>
                <a:spcPct val="200000"/>
              </a:lnSpc>
            </a:pPr>
            <a:endParaRPr lang="zh-CN" altLang="en-US" sz="16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12419D-D75B-4A11-AD85-5000412CB0D6}"/>
              </a:ext>
            </a:extLst>
          </p:cNvPr>
          <p:cNvSpPr txBox="1"/>
          <p:nvPr/>
        </p:nvSpPr>
        <p:spPr>
          <a:xfrm>
            <a:off x="9779501" y="1631552"/>
            <a:ext cx="438582" cy="29664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惊风吹雨过，历历大槐踪。</a:t>
            </a:r>
            <a:endParaRPr kumimoji="1" lang="zh-CN" altLang="en-US" sz="11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D37045-7F35-4E8D-BF7A-2678148EC8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3934" y="3416566"/>
            <a:ext cx="340345" cy="3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30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&#10;&#10;描述已自动生成">
            <a:extLst>
              <a:ext uri="{FF2B5EF4-FFF2-40B4-BE49-F238E27FC236}">
                <a16:creationId xmlns:a16="http://schemas.microsoft.com/office/drawing/2014/main" id="{7DAE6D40-F1CD-4F1F-9332-065D22CD38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 descr="图片包含 配件, 雨伞&#10;&#10;描述已自动生成">
            <a:extLst>
              <a:ext uri="{FF2B5EF4-FFF2-40B4-BE49-F238E27FC236}">
                <a16:creationId xmlns:a16="http://schemas.microsoft.com/office/drawing/2014/main" id="{4D9821E1-23CA-4D3F-BAD5-0AFC2854DD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8321" y="1646544"/>
            <a:ext cx="6185295" cy="4364594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9EC3AD0-D8DD-4A4F-88D3-73FEFAF2647C}"/>
              </a:ext>
            </a:extLst>
          </p:cNvPr>
          <p:cNvCxnSpPr/>
          <p:nvPr/>
        </p:nvCxnSpPr>
        <p:spPr>
          <a:xfrm>
            <a:off x="2628854" y="2991370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ON">
            <a:extLst>
              <a:ext uri="{FF2B5EF4-FFF2-40B4-BE49-F238E27FC236}">
                <a16:creationId xmlns:a16="http://schemas.microsoft.com/office/drawing/2014/main" id="{09ABA8CC-4DD5-4BF7-9FEE-0D1CD754462B}"/>
              </a:ext>
            </a:extLst>
          </p:cNvPr>
          <p:cNvSpPr txBox="1"/>
          <p:nvPr/>
        </p:nvSpPr>
        <p:spPr>
          <a:xfrm>
            <a:off x="2924202" y="2912727"/>
            <a:ext cx="679632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国学经典</a:t>
            </a:r>
            <a:endParaRPr sz="2800" kern="0" spc="17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6B3E352C-A16C-46CC-BE0D-BD8EC5D233A5}"/>
              </a:ext>
            </a:extLst>
          </p:cNvPr>
          <p:cNvGrpSpPr/>
          <p:nvPr/>
        </p:nvGrpSpPr>
        <p:grpSpPr>
          <a:xfrm>
            <a:off x="2894366" y="5058032"/>
            <a:ext cx="443955" cy="1164053"/>
            <a:chOff x="20222703" y="11058283"/>
            <a:chExt cx="887909" cy="2328105"/>
          </a:xfrm>
        </p:grpSpPr>
        <p:pic>
          <p:nvPicPr>
            <p:cNvPr id="8" name="Picture" descr="Picture">
              <a:extLst>
                <a:ext uri="{FF2B5EF4-FFF2-40B4-BE49-F238E27FC236}">
                  <a16:creationId xmlns:a16="http://schemas.microsoft.com/office/drawing/2014/main" id="{97BA9089-2F8A-40EA-A8D7-CAC81C376C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AC5572-5679-4D31-89AE-782A418A5632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7BEC817-221B-4C64-8542-4123189697D7}"/>
              </a:ext>
            </a:extLst>
          </p:cNvPr>
          <p:cNvSpPr txBox="1"/>
          <p:nvPr/>
        </p:nvSpPr>
        <p:spPr>
          <a:xfrm>
            <a:off x="1336192" y="2912606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</a:t>
            </a:r>
            <a:endParaRPr lang="zh-CN" altLang="en-US" sz="12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B816E51-6B66-45B1-92B8-FE51FA5AF8B6}"/>
              </a:ext>
            </a:extLst>
          </p:cNvPr>
          <p:cNvCxnSpPr/>
          <p:nvPr/>
        </p:nvCxnSpPr>
        <p:spPr>
          <a:xfrm>
            <a:off x="10169947" y="1116242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AON">
            <a:extLst>
              <a:ext uri="{FF2B5EF4-FFF2-40B4-BE49-F238E27FC236}">
                <a16:creationId xmlns:a16="http://schemas.microsoft.com/office/drawing/2014/main" id="{D0E3C596-348F-4918-BF4F-2555C583D9DF}"/>
              </a:ext>
            </a:extLst>
          </p:cNvPr>
          <p:cNvSpPr txBox="1"/>
          <p:nvPr/>
        </p:nvSpPr>
        <p:spPr>
          <a:xfrm>
            <a:off x="10465295" y="1037599"/>
            <a:ext cx="679632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国学经典</a:t>
            </a:r>
            <a:endParaRPr sz="2800" kern="0" spc="17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0CCC15E-6459-49D0-9CC1-A9B66D5DD83F}"/>
              </a:ext>
            </a:extLst>
          </p:cNvPr>
          <p:cNvGrpSpPr/>
          <p:nvPr/>
        </p:nvGrpSpPr>
        <p:grpSpPr>
          <a:xfrm>
            <a:off x="10435459" y="3182904"/>
            <a:ext cx="443955" cy="1164053"/>
            <a:chOff x="20222703" y="11058283"/>
            <a:chExt cx="887909" cy="2328105"/>
          </a:xfrm>
        </p:grpSpPr>
        <p:pic>
          <p:nvPicPr>
            <p:cNvPr id="14" name="Picture" descr="Picture">
              <a:extLst>
                <a:ext uri="{FF2B5EF4-FFF2-40B4-BE49-F238E27FC236}">
                  <a16:creationId xmlns:a16="http://schemas.microsoft.com/office/drawing/2014/main" id="{F4C22F99-D18C-429D-9B68-FD838AE5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41C1580-F8FE-4944-9D53-F64A4FE723A4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561E9F53-CF79-426A-B6D0-C2BF293FA761}"/>
              </a:ext>
            </a:extLst>
          </p:cNvPr>
          <p:cNvSpPr txBox="1"/>
          <p:nvPr/>
        </p:nvSpPr>
        <p:spPr>
          <a:xfrm>
            <a:off x="8877285" y="1037478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</a:t>
            </a:r>
            <a:endParaRPr lang="zh-CN" altLang="en-US" sz="12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250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ma14="http://schemas.microsoft.com/office/mac/drawingml/2011/main" xmlns:m="http://schemas.openxmlformats.org/officeDocument/2006/math"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&#10;&#10;描述已自动生成">
            <a:extLst>
              <a:ext uri="{FF2B5EF4-FFF2-40B4-BE49-F238E27FC236}">
                <a16:creationId xmlns:a16="http://schemas.microsoft.com/office/drawing/2014/main" id="{91DD9BA7-A20F-4CF8-A599-9A9CB54DB4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 descr="图片包含 音乐&#10;&#10;描述已自动生成">
            <a:extLst>
              <a:ext uri="{FF2B5EF4-FFF2-40B4-BE49-F238E27FC236}">
                <a16:creationId xmlns:a16="http://schemas.microsoft.com/office/drawing/2014/main" id="{09CCAB1D-C3E1-4297-8ECA-AC5FA9406E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8480" y="883920"/>
            <a:ext cx="4785360" cy="478536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616DFD-7B0B-497C-A61C-49C6AAB92D9F}"/>
              </a:ext>
            </a:extLst>
          </p:cNvPr>
          <p:cNvSpPr txBox="1"/>
          <p:nvPr/>
        </p:nvSpPr>
        <p:spPr>
          <a:xfrm>
            <a:off x="3326011" y="3590220"/>
            <a:ext cx="2769989" cy="24164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14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点击输入本栏的具体文字，简明扼要的说明分项内容，此为概念图解，请根据您的具体内容酌情修点击输入本栏的具体文字，简明扼要的说明分项内容。</a:t>
            </a:r>
            <a:endParaRPr lang="zh-CN" altLang="en-US" sz="14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6" name="组合 13">
            <a:extLst>
              <a:ext uri="{FF2B5EF4-FFF2-40B4-BE49-F238E27FC236}">
                <a16:creationId xmlns:a16="http://schemas.microsoft.com/office/drawing/2014/main" id="{24779701-6354-4731-99AA-DD452493AAE6}"/>
              </a:ext>
            </a:extLst>
          </p:cNvPr>
          <p:cNvGrpSpPr>
            <a:grpSpLocks/>
          </p:cNvGrpSpPr>
          <p:nvPr/>
        </p:nvGrpSpPr>
        <p:grpSpPr bwMode="auto">
          <a:xfrm>
            <a:off x="2653832" y="1816809"/>
            <a:ext cx="1344358" cy="1312364"/>
            <a:chOff x="2879678" y="2429301"/>
            <a:chExt cx="1440000" cy="1440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D612EDA-C60E-4D6B-811B-6EC50E600A39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62E0FE9-7749-4929-8F2E-248D27F25389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95784812-8003-45F2-931B-DC82C28447B3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5087F65-01E8-475E-9C59-B9A503DBE2E3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2B6FF275-8E89-4877-BE9D-6C38C2061DC2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C691A25-8E35-4FD4-AB66-827C996F12E8}"/>
              </a:ext>
            </a:extLst>
          </p:cNvPr>
          <p:cNvSpPr txBox="1"/>
          <p:nvPr/>
        </p:nvSpPr>
        <p:spPr>
          <a:xfrm>
            <a:off x="2653832" y="1689623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国</a:t>
            </a:r>
          </a:p>
        </p:txBody>
      </p:sp>
      <p:grpSp>
        <p:nvGrpSpPr>
          <p:cNvPr id="13" name="组合 13">
            <a:extLst>
              <a:ext uri="{FF2B5EF4-FFF2-40B4-BE49-F238E27FC236}">
                <a16:creationId xmlns:a16="http://schemas.microsoft.com/office/drawing/2014/main" id="{1E746F13-59F4-48C6-A627-93AEC7B35D37}"/>
              </a:ext>
            </a:extLst>
          </p:cNvPr>
          <p:cNvGrpSpPr>
            <a:grpSpLocks/>
          </p:cNvGrpSpPr>
          <p:nvPr/>
        </p:nvGrpSpPr>
        <p:grpSpPr bwMode="auto">
          <a:xfrm>
            <a:off x="4426149" y="1816809"/>
            <a:ext cx="1344358" cy="1312364"/>
            <a:chOff x="2879678" y="2429301"/>
            <a:chExt cx="1440000" cy="144000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703B631-975F-4FD9-8272-224062921947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E1A4B7A3-041C-49EC-9083-E37CF5B014DB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CC21039-DB52-4BF0-AC08-098612E4DA90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377BB861-C876-46AC-AAFD-D3ABDC3511DF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05BD08F-6B0B-4E71-B691-89939ED2D8F3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0CD1AF3A-09E7-42FE-A2AE-A10FE9C38A32}"/>
              </a:ext>
            </a:extLst>
          </p:cNvPr>
          <p:cNvSpPr txBox="1"/>
          <p:nvPr/>
        </p:nvSpPr>
        <p:spPr>
          <a:xfrm>
            <a:off x="4426149" y="1689623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学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1AFF17E-7E5E-400B-B1DC-6D1D759CA97C}"/>
              </a:ext>
            </a:extLst>
          </p:cNvPr>
          <p:cNvGrpSpPr/>
          <p:nvPr/>
        </p:nvGrpSpPr>
        <p:grpSpPr>
          <a:xfrm>
            <a:off x="2759946" y="4250807"/>
            <a:ext cx="443955" cy="1164053"/>
            <a:chOff x="20222703" y="11058283"/>
            <a:chExt cx="887909" cy="2328105"/>
          </a:xfrm>
        </p:grpSpPr>
        <p:pic>
          <p:nvPicPr>
            <p:cNvPr id="21" name="Picture" descr="Picture">
              <a:extLst>
                <a:ext uri="{FF2B5EF4-FFF2-40B4-BE49-F238E27FC236}">
                  <a16:creationId xmlns:a16="http://schemas.microsoft.com/office/drawing/2014/main" id="{42BAE93B-900C-4612-8EF2-F78929483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C34BA04-079E-470D-B575-DAB7A8355185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902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92B02C-5DCD-472B-98D6-DCABBEC528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469" y="1313437"/>
            <a:ext cx="4992181" cy="4363155"/>
          </a:xfrm>
          <a:prstGeom prst="rect">
            <a:avLst/>
          </a:prstGeom>
        </p:spPr>
      </p:pic>
      <p:pic>
        <p:nvPicPr>
          <p:cNvPr id="3" name="图片 2" descr="图片包含 鲜花, 植物&#10;&#10;描述已自动生成">
            <a:extLst>
              <a:ext uri="{FF2B5EF4-FFF2-40B4-BE49-F238E27FC236}">
                <a16:creationId xmlns:a16="http://schemas.microsoft.com/office/drawing/2014/main" id="{4951B939-AB79-4824-A5BD-B2BD2A5B71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EB6FDA-A1B8-43EA-97FC-6C16BD2E62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1" y="1181408"/>
            <a:ext cx="1100137" cy="393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861C30-2836-45B3-9C3F-30217AA22D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029" y="5578458"/>
            <a:ext cx="1100137" cy="393545"/>
          </a:xfrm>
          <a:prstGeom prst="rect">
            <a:avLst/>
          </a:prstGeom>
        </p:spPr>
      </p:pic>
      <p:grpSp>
        <p:nvGrpSpPr>
          <p:cNvPr id="6" name="组合 13">
            <a:extLst>
              <a:ext uri="{FF2B5EF4-FFF2-40B4-BE49-F238E27FC236}">
                <a16:creationId xmlns:a16="http://schemas.microsoft.com/office/drawing/2014/main" id="{1595F640-2481-4D3E-BCDD-1F269847CDE2}"/>
              </a:ext>
            </a:extLst>
          </p:cNvPr>
          <p:cNvGrpSpPr>
            <a:grpSpLocks/>
          </p:cNvGrpSpPr>
          <p:nvPr/>
        </p:nvGrpSpPr>
        <p:grpSpPr bwMode="auto">
          <a:xfrm>
            <a:off x="2158316" y="2818911"/>
            <a:ext cx="2927349" cy="2857681"/>
            <a:chOff x="2879678" y="2429301"/>
            <a:chExt cx="1440000" cy="1440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6338691-29C0-48E0-88A3-3D225C723E02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6738AD3-1784-4A07-AA3E-1826BDA4ECC9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DBDAA0A-478D-4782-9D5C-814219B10A25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C54BCDE-BE9B-4183-A8EB-610D2A5198BE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2EA55C4-C2B4-4DB7-B86D-15530F815AE6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1270E2E-1FAF-4BA6-B28F-7F6838A557C7}"/>
              </a:ext>
            </a:extLst>
          </p:cNvPr>
          <p:cNvSpPr txBox="1"/>
          <p:nvPr/>
        </p:nvSpPr>
        <p:spPr>
          <a:xfrm>
            <a:off x="2269641" y="2756361"/>
            <a:ext cx="28516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C9A1C7-9854-4945-B44C-E4C2372608E9}"/>
              </a:ext>
            </a:extLst>
          </p:cNvPr>
          <p:cNvSpPr txBox="1"/>
          <p:nvPr/>
        </p:nvSpPr>
        <p:spPr>
          <a:xfrm>
            <a:off x="10953012" y="977226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AB691-2B27-4C8D-91AB-91A594BCDB50}"/>
              </a:ext>
            </a:extLst>
          </p:cNvPr>
          <p:cNvGrpSpPr/>
          <p:nvPr/>
        </p:nvGrpSpPr>
        <p:grpSpPr>
          <a:xfrm>
            <a:off x="10917403" y="2945139"/>
            <a:ext cx="443955" cy="1164053"/>
            <a:chOff x="20222703" y="11058283"/>
            <a:chExt cx="887909" cy="2328105"/>
          </a:xfrm>
        </p:grpSpPr>
        <p:pic>
          <p:nvPicPr>
            <p:cNvPr id="19" name="Picture" descr="Picture">
              <a:extLst>
                <a:ext uri="{FF2B5EF4-FFF2-40B4-BE49-F238E27FC236}">
                  <a16:creationId xmlns:a16="http://schemas.microsoft.com/office/drawing/2014/main" id="{D781348A-183D-42A5-B32F-71915E4A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0568E6-7C99-42AD-8BBC-A86BBE0CB0EB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02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5E3E6B-D5CE-445E-8ED6-5639F8F969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202" y="1430756"/>
            <a:ext cx="4892693" cy="491324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395382-063F-49EB-A3F1-CDE3D2A82A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096" y="900054"/>
            <a:ext cx="1100137" cy="3935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75745BC-3B24-45AA-BFC8-AD360A6E5B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661" y="5672242"/>
            <a:ext cx="1100137" cy="39354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21A8EA4-2975-4D0C-AC69-74EF744711C8}"/>
              </a:ext>
            </a:extLst>
          </p:cNvPr>
          <p:cNvSpPr txBox="1"/>
          <p:nvPr/>
        </p:nvSpPr>
        <p:spPr>
          <a:xfrm>
            <a:off x="6330668" y="3054636"/>
            <a:ext cx="5016758" cy="2393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6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6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9B9E1FA-E88A-4AC0-9B95-AA7A7B78D5CD}"/>
              </a:ext>
            </a:extLst>
          </p:cNvPr>
          <p:cNvGrpSpPr/>
          <p:nvPr/>
        </p:nvGrpSpPr>
        <p:grpSpPr>
          <a:xfrm>
            <a:off x="8687543" y="1722082"/>
            <a:ext cx="443955" cy="1164053"/>
            <a:chOff x="20222703" y="11058283"/>
            <a:chExt cx="887909" cy="2328105"/>
          </a:xfrm>
        </p:grpSpPr>
        <p:pic>
          <p:nvPicPr>
            <p:cNvPr id="14" name="Picture" descr="Picture">
              <a:extLst>
                <a:ext uri="{FF2B5EF4-FFF2-40B4-BE49-F238E27FC236}">
                  <a16:creationId xmlns:a16="http://schemas.microsoft.com/office/drawing/2014/main" id="{A177F7B0-D606-4711-AA8C-915940481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7CF5128-9BFC-4253-9AC0-86716EA5995C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3" name="组合 13">
            <a:extLst>
              <a:ext uri="{FF2B5EF4-FFF2-40B4-BE49-F238E27FC236}">
                <a16:creationId xmlns:a16="http://schemas.microsoft.com/office/drawing/2014/main" id="{D38108FE-DD6F-49FC-95AA-0A07B9B9BFDC}"/>
              </a:ext>
            </a:extLst>
          </p:cNvPr>
          <p:cNvGrpSpPr>
            <a:grpSpLocks/>
          </p:cNvGrpSpPr>
          <p:nvPr/>
        </p:nvGrpSpPr>
        <p:grpSpPr bwMode="auto">
          <a:xfrm>
            <a:off x="9467588" y="1377440"/>
            <a:ext cx="1344358" cy="1312364"/>
            <a:chOff x="2879678" y="2429301"/>
            <a:chExt cx="1440000" cy="1440000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58CA1E1-7508-4D21-8051-BA84403D4594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FD5837F9-8514-4803-830F-DC021E372502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7C1B9299-3FD0-4A8F-A835-95D4BBCD0BD7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0908B3BB-D707-4CEB-8732-08766DAF829E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9B82405-37D5-408C-A6A5-1C1806082636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30F6452F-6897-4A4A-A2AB-C5347BB666D1}"/>
              </a:ext>
            </a:extLst>
          </p:cNvPr>
          <p:cNvSpPr txBox="1"/>
          <p:nvPr/>
        </p:nvSpPr>
        <p:spPr>
          <a:xfrm>
            <a:off x="9467588" y="1250254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国</a:t>
            </a:r>
          </a:p>
        </p:txBody>
      </p:sp>
    </p:spTree>
    <p:extLst>
      <p:ext uri="{BB962C8B-B14F-4D97-AF65-F5344CB8AC3E}">
        <p14:creationId xmlns:p14="http://schemas.microsoft.com/office/powerpoint/2010/main" val="59385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4BC6DE6-8D67-412E-986B-6F389A1FF0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4406B7-BC1C-4751-9FF8-26EF6A23A6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9304" y="755393"/>
            <a:ext cx="8556108" cy="534721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DD3A16-FC6A-43BC-ADF3-CD575D6716B0}"/>
              </a:ext>
            </a:extLst>
          </p:cNvPr>
          <p:cNvSpPr txBox="1"/>
          <p:nvPr/>
        </p:nvSpPr>
        <p:spPr>
          <a:xfrm>
            <a:off x="8090685" y="1680820"/>
            <a:ext cx="1009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700D794-CF0D-4A84-8D4C-2B919A99696D}"/>
              </a:ext>
            </a:extLst>
          </p:cNvPr>
          <p:cNvSpPr txBox="1"/>
          <p:nvPr/>
        </p:nvSpPr>
        <p:spPr>
          <a:xfrm>
            <a:off x="8105287" y="2848120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38C2E4D-C6C7-4521-8335-94F3C91FB37A}"/>
              </a:ext>
            </a:extLst>
          </p:cNvPr>
          <p:cNvGrpSpPr/>
          <p:nvPr/>
        </p:nvGrpSpPr>
        <p:grpSpPr>
          <a:xfrm>
            <a:off x="9943434" y="4416349"/>
            <a:ext cx="443955" cy="1164053"/>
            <a:chOff x="20222703" y="11058283"/>
            <a:chExt cx="887909" cy="2328105"/>
          </a:xfrm>
        </p:grpSpPr>
        <p:pic>
          <p:nvPicPr>
            <p:cNvPr id="8" name="Picture" descr="Picture">
              <a:extLst>
                <a:ext uri="{FF2B5EF4-FFF2-40B4-BE49-F238E27FC236}">
                  <a16:creationId xmlns:a16="http://schemas.microsoft.com/office/drawing/2014/main" id="{A25370F6-D31C-48B8-AA81-087F9FE2D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7E6DD25-D655-4111-A7CE-7091F72DEFA7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A94DDD1-814C-4973-992E-A6205588BD36}"/>
              </a:ext>
            </a:extLst>
          </p:cNvPr>
          <p:cNvSpPr txBox="1"/>
          <p:nvPr/>
        </p:nvSpPr>
        <p:spPr>
          <a:xfrm>
            <a:off x="6305121" y="1680820"/>
            <a:ext cx="1009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7E42C29-3C40-456F-B160-24001CC3BCEA}"/>
              </a:ext>
            </a:extLst>
          </p:cNvPr>
          <p:cNvSpPr txBox="1"/>
          <p:nvPr/>
        </p:nvSpPr>
        <p:spPr>
          <a:xfrm>
            <a:off x="6319723" y="2848120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C7F581-A52E-4E5D-A43E-8330E07059F3}"/>
              </a:ext>
            </a:extLst>
          </p:cNvPr>
          <p:cNvSpPr txBox="1"/>
          <p:nvPr/>
        </p:nvSpPr>
        <p:spPr>
          <a:xfrm>
            <a:off x="4590936" y="1680820"/>
            <a:ext cx="1009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5A83E2-8FB9-4704-B18A-FC85914D1652}"/>
              </a:ext>
            </a:extLst>
          </p:cNvPr>
          <p:cNvSpPr txBox="1"/>
          <p:nvPr/>
        </p:nvSpPr>
        <p:spPr>
          <a:xfrm>
            <a:off x="4605538" y="2848120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B4E8217-37B3-4902-94F6-2B3BE09EC597}"/>
              </a:ext>
            </a:extLst>
          </p:cNvPr>
          <p:cNvSpPr txBox="1"/>
          <p:nvPr/>
        </p:nvSpPr>
        <p:spPr>
          <a:xfrm>
            <a:off x="2803907" y="1680820"/>
            <a:ext cx="1009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8A5E77-35A6-47BD-ABFD-CF56F2B7D696}"/>
              </a:ext>
            </a:extLst>
          </p:cNvPr>
          <p:cNvSpPr txBox="1"/>
          <p:nvPr/>
        </p:nvSpPr>
        <p:spPr>
          <a:xfrm>
            <a:off x="2818509" y="2848120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702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餐桌, 蛋糕&#10;&#10;描述已自动生成">
            <a:extLst>
              <a:ext uri="{FF2B5EF4-FFF2-40B4-BE49-F238E27FC236}">
                <a16:creationId xmlns:a16="http://schemas.microsoft.com/office/drawing/2014/main" id="{8BF234BB-32EC-41A4-A7B4-6F8FA78002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7441" y="1561254"/>
            <a:ext cx="9814558" cy="5296746"/>
          </a:xfrm>
          <a:prstGeom prst="rect">
            <a:avLst/>
          </a:prstGeom>
        </p:spPr>
      </p:pic>
      <p:grpSp>
        <p:nvGrpSpPr>
          <p:cNvPr id="3" name="组合 13">
            <a:extLst>
              <a:ext uri="{FF2B5EF4-FFF2-40B4-BE49-F238E27FC236}">
                <a16:creationId xmlns:a16="http://schemas.microsoft.com/office/drawing/2014/main" id="{E4871D93-22D4-4D32-94C7-F89287ECF6C2}"/>
              </a:ext>
            </a:extLst>
          </p:cNvPr>
          <p:cNvGrpSpPr>
            <a:grpSpLocks/>
          </p:cNvGrpSpPr>
          <p:nvPr/>
        </p:nvGrpSpPr>
        <p:grpSpPr bwMode="auto">
          <a:xfrm>
            <a:off x="5535668" y="1226502"/>
            <a:ext cx="1344358" cy="1312364"/>
            <a:chOff x="2879678" y="2429301"/>
            <a:chExt cx="1440000" cy="1440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DCA41AE-32ED-418A-8812-4F242D4B1E5E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14F4ACBC-2E31-44A5-8051-1EBD44F0D772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87BC5D9-E218-4331-99D3-9837B7E30D6C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98F1DD2-398A-4208-8482-3524640124FB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DCD7132-0BEF-42C4-A43A-672D626A6247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C4A61A4D-C3A0-4C9E-8B7C-8CF6CC990D63}"/>
              </a:ext>
            </a:extLst>
          </p:cNvPr>
          <p:cNvSpPr txBox="1"/>
          <p:nvPr/>
        </p:nvSpPr>
        <p:spPr>
          <a:xfrm>
            <a:off x="5522574" y="1098225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CF6B622-5FCA-49E1-BCF9-28F63B4279D5}"/>
              </a:ext>
            </a:extLst>
          </p:cNvPr>
          <p:cNvSpPr txBox="1"/>
          <p:nvPr/>
        </p:nvSpPr>
        <p:spPr>
          <a:xfrm>
            <a:off x="2173581" y="3123667"/>
            <a:ext cx="5016758" cy="2393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600" kern="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6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F1E9B40-E3FA-4C39-9B00-8543AD5ED3CC}"/>
              </a:ext>
            </a:extLst>
          </p:cNvPr>
          <p:cNvGrpSpPr/>
          <p:nvPr/>
        </p:nvGrpSpPr>
        <p:grpSpPr>
          <a:xfrm>
            <a:off x="7565797" y="3429000"/>
            <a:ext cx="443955" cy="1164053"/>
            <a:chOff x="20222703" y="11058283"/>
            <a:chExt cx="887909" cy="2328105"/>
          </a:xfrm>
        </p:grpSpPr>
        <p:pic>
          <p:nvPicPr>
            <p:cNvPr id="12" name="Picture" descr="Picture">
              <a:extLst>
                <a:ext uri="{FF2B5EF4-FFF2-40B4-BE49-F238E27FC236}">
                  <a16:creationId xmlns:a16="http://schemas.microsoft.com/office/drawing/2014/main" id="{D5B8602B-D7F3-46F3-8123-2B662C3CD4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A1B3566-C126-4FD6-B60F-538E7A36506C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668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E3CCAB6-0444-4719-9F03-6418FCC53C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2501" y="209918"/>
            <a:ext cx="8092440" cy="6648082"/>
          </a:xfrm>
          <a:prstGeom prst="rect">
            <a:avLst/>
          </a:prstGeom>
        </p:spPr>
      </p:pic>
      <p:grpSp>
        <p:nvGrpSpPr>
          <p:cNvPr id="4" name="组合 13">
            <a:extLst>
              <a:ext uri="{FF2B5EF4-FFF2-40B4-BE49-F238E27FC236}">
                <a16:creationId xmlns:a16="http://schemas.microsoft.com/office/drawing/2014/main" id="{931C5968-9332-478D-8C82-D97CDE18A8AB}"/>
              </a:ext>
            </a:extLst>
          </p:cNvPr>
          <p:cNvGrpSpPr>
            <a:grpSpLocks/>
          </p:cNvGrpSpPr>
          <p:nvPr/>
        </p:nvGrpSpPr>
        <p:grpSpPr bwMode="auto">
          <a:xfrm>
            <a:off x="3621916" y="1409382"/>
            <a:ext cx="1344358" cy="1312364"/>
            <a:chOff x="2879678" y="2429301"/>
            <a:chExt cx="1440000" cy="14400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2F5165B-51B1-49CA-9FC1-12490328933E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76C3A14B-1305-474A-9658-16DCB8CED8F5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3A6501E9-C753-45D0-B42E-8C673F3EB31F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5CFA0A49-F860-4578-828C-1740164652B8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7AC43621-ECF3-4B25-B02A-568EA5E56978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2D81F1B2-5C01-4CC8-8572-87402A76E5CB}"/>
              </a:ext>
            </a:extLst>
          </p:cNvPr>
          <p:cNvSpPr txBox="1"/>
          <p:nvPr/>
        </p:nvSpPr>
        <p:spPr>
          <a:xfrm>
            <a:off x="3608822" y="1281105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文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BE131E-1241-4EED-B048-F0FF2C563648}"/>
              </a:ext>
            </a:extLst>
          </p:cNvPr>
          <p:cNvSpPr txBox="1"/>
          <p:nvPr/>
        </p:nvSpPr>
        <p:spPr>
          <a:xfrm>
            <a:off x="1490935" y="3306547"/>
            <a:ext cx="3785652" cy="278945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600" kern="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</a:t>
            </a:r>
            <a:endParaRPr lang="zh-CN" altLang="en-US" sz="16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5150C26-F952-4290-9793-B098E4477386}"/>
              </a:ext>
            </a:extLst>
          </p:cNvPr>
          <p:cNvGrpSpPr/>
          <p:nvPr/>
        </p:nvGrpSpPr>
        <p:grpSpPr>
          <a:xfrm>
            <a:off x="5652045" y="3611880"/>
            <a:ext cx="443955" cy="1164053"/>
            <a:chOff x="20222703" y="11058283"/>
            <a:chExt cx="887909" cy="2328105"/>
          </a:xfrm>
        </p:grpSpPr>
        <p:pic>
          <p:nvPicPr>
            <p:cNvPr id="13" name="Picture" descr="Picture">
              <a:extLst>
                <a:ext uri="{FF2B5EF4-FFF2-40B4-BE49-F238E27FC236}">
                  <a16:creationId xmlns:a16="http://schemas.microsoft.com/office/drawing/2014/main" id="{A6F8F88D-ECC9-4B09-AA64-13FFB889E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5D96D7-FD73-45C7-B6A3-953332BE456A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13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&#10;&#10;描述已自动生成">
            <a:extLst>
              <a:ext uri="{FF2B5EF4-FFF2-40B4-BE49-F238E27FC236}">
                <a16:creationId xmlns:a16="http://schemas.microsoft.com/office/drawing/2014/main" id="{A8910538-C792-43A1-8CBD-5CC745CE2F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8632760" y="0"/>
            <a:ext cx="3559240" cy="2682239"/>
          </a:xfrm>
          <a:prstGeom prst="rect">
            <a:avLst/>
          </a:prstGeom>
        </p:spPr>
      </p:pic>
      <p:pic>
        <p:nvPicPr>
          <p:cNvPr id="4" name="图片 3" descr="图片包含 墙壁&#10;&#10;描述已自动生成">
            <a:extLst>
              <a:ext uri="{FF2B5EF4-FFF2-40B4-BE49-F238E27FC236}">
                <a16:creationId xmlns:a16="http://schemas.microsoft.com/office/drawing/2014/main" id="{99955558-D2E5-4426-8515-97F4D556AF7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250" y="0"/>
            <a:ext cx="3583819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51B7C8-D310-4E5A-BD19-4A7DE221832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1615" y="5855122"/>
            <a:ext cx="1100137" cy="39354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83D2E44-98EF-4216-A95E-E448706994D0}"/>
              </a:ext>
            </a:extLst>
          </p:cNvPr>
          <p:cNvSpPr txBox="1"/>
          <p:nvPr/>
        </p:nvSpPr>
        <p:spPr>
          <a:xfrm>
            <a:off x="5592622" y="3237516"/>
            <a:ext cx="5016758" cy="239386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600" kern="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600" dirty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552B85F-5DAF-4007-87DD-C5B62CA7DC5A}"/>
              </a:ext>
            </a:extLst>
          </p:cNvPr>
          <p:cNvGrpSpPr/>
          <p:nvPr/>
        </p:nvGrpSpPr>
        <p:grpSpPr>
          <a:xfrm>
            <a:off x="7949497" y="1904962"/>
            <a:ext cx="443955" cy="1164053"/>
            <a:chOff x="20222703" y="11058283"/>
            <a:chExt cx="887909" cy="2328105"/>
          </a:xfrm>
        </p:grpSpPr>
        <p:pic>
          <p:nvPicPr>
            <p:cNvPr id="13" name="Picture" descr="Picture">
              <a:extLst>
                <a:ext uri="{FF2B5EF4-FFF2-40B4-BE49-F238E27FC236}">
                  <a16:creationId xmlns:a16="http://schemas.microsoft.com/office/drawing/2014/main" id="{65E358F9-30EF-4C43-9737-8F8D3674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D9924C4-FCB4-401D-80CA-06AABB6485EE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3">
            <a:extLst>
              <a:ext uri="{FF2B5EF4-FFF2-40B4-BE49-F238E27FC236}">
                <a16:creationId xmlns:a16="http://schemas.microsoft.com/office/drawing/2014/main" id="{70B6D3DD-547D-4AE6-A84A-7193A494D9C8}"/>
              </a:ext>
            </a:extLst>
          </p:cNvPr>
          <p:cNvGrpSpPr>
            <a:grpSpLocks/>
          </p:cNvGrpSpPr>
          <p:nvPr/>
        </p:nvGrpSpPr>
        <p:grpSpPr bwMode="auto">
          <a:xfrm>
            <a:off x="8729542" y="1560320"/>
            <a:ext cx="1344358" cy="1312364"/>
            <a:chOff x="2879678" y="2429301"/>
            <a:chExt cx="1440000" cy="144000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31C9E5E-D65C-4F92-8B50-23DF6E1714C1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C43BC85-F5B6-447E-A60C-AECD4B631513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0CA23A45-2DDF-44A6-8BC1-097D0D8D422E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9DED560D-481E-4F1E-9A1F-26ADAD5C8FE4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7649ACB-23DB-4061-BA36-1D0C819C3492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CE6E7F54-633C-4ECC-8010-F1A97C1934E0}"/>
              </a:ext>
            </a:extLst>
          </p:cNvPr>
          <p:cNvSpPr txBox="1"/>
          <p:nvPr/>
        </p:nvSpPr>
        <p:spPr>
          <a:xfrm>
            <a:off x="8729542" y="1433134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化</a:t>
            </a:r>
          </a:p>
        </p:txBody>
      </p:sp>
    </p:spTree>
    <p:extLst>
      <p:ext uri="{BB962C8B-B14F-4D97-AF65-F5344CB8AC3E}">
        <p14:creationId xmlns:p14="http://schemas.microsoft.com/office/powerpoint/2010/main" val="102517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&#10;&#10;描述已自动生成">
            <a:extLst>
              <a:ext uri="{FF2B5EF4-FFF2-40B4-BE49-F238E27FC236}">
                <a16:creationId xmlns:a16="http://schemas.microsoft.com/office/drawing/2014/main" id="{E78B701A-9C52-43FB-A8F0-EC9FA823B18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3" name="图片占位符 3" descr="图片包含 房间, 建筑物, 生活, 室内&#10;&#10;自动生成的说明">
            <a:extLst>
              <a:ext uri="{FF2B5EF4-FFF2-40B4-BE49-F238E27FC236}">
                <a16:creationId xmlns:a16="http://schemas.microsoft.com/office/drawing/2014/main" id="{6CE33E17-5952-451B-B491-87828DA8061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49792" y="2174240"/>
            <a:ext cx="1873250" cy="2755900"/>
          </a:xfrm>
          <a:prstGeom prst="rect">
            <a:avLst/>
          </a:prstGeom>
        </p:spPr>
      </p:pic>
      <p:pic>
        <p:nvPicPr>
          <p:cNvPr id="4" name="图片占位符 7" descr="图片包含 餐桌, 室内, 碗, 杯子&#10;&#10;自动生成的说明">
            <a:extLst>
              <a:ext uri="{FF2B5EF4-FFF2-40B4-BE49-F238E27FC236}">
                <a16:creationId xmlns:a16="http://schemas.microsoft.com/office/drawing/2014/main" id="{25F537FB-4F20-4A03-B5D1-6DB1D8284D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72292" y="2186940"/>
            <a:ext cx="1873250" cy="2755900"/>
          </a:xfrm>
          <a:prstGeom prst="rect">
            <a:avLst/>
          </a:prstGeom>
        </p:spPr>
      </p:pic>
      <p:sp>
        <p:nvSpPr>
          <p:cNvPr id="5" name="Rechteck">
            <a:extLst>
              <a:ext uri="{FF2B5EF4-FFF2-40B4-BE49-F238E27FC236}">
                <a16:creationId xmlns:a16="http://schemas.microsoft.com/office/drawing/2014/main" id="{33B20FF5-E135-48C3-BE45-F3E96C4DC683}"/>
              </a:ext>
            </a:extLst>
          </p:cNvPr>
          <p:cNvSpPr/>
          <p:nvPr/>
        </p:nvSpPr>
        <p:spPr>
          <a:xfrm>
            <a:off x="5807392" y="2402840"/>
            <a:ext cx="1270001" cy="12700"/>
          </a:xfrm>
          <a:prstGeom prst="rect">
            <a:avLst/>
          </a:prstGeom>
          <a:solidFill>
            <a:srgbClr val="A88755"/>
          </a:solidFill>
          <a:ln w="12700">
            <a:solidFill>
              <a:srgbClr val="A88755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E49272-8B30-432B-8EE4-A0FBBB205B61}"/>
              </a:ext>
            </a:extLst>
          </p:cNvPr>
          <p:cNvSpPr txBox="1"/>
          <p:nvPr/>
        </p:nvSpPr>
        <p:spPr>
          <a:xfrm>
            <a:off x="8084534" y="3087300"/>
            <a:ext cx="2769989" cy="24164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1400" kern="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点击输入本栏的具体文字，简明扼要的说明分项内容，此为概念图解，请根据您的具体内容酌情修点击输入本栏的具体文字，简明扼要的说明分项内容。</a:t>
            </a:r>
            <a:endParaRPr lang="zh-CN" altLang="en-US" sz="1400" dirty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0" name="组合 13">
            <a:extLst>
              <a:ext uri="{FF2B5EF4-FFF2-40B4-BE49-F238E27FC236}">
                <a16:creationId xmlns:a16="http://schemas.microsoft.com/office/drawing/2014/main" id="{8C386C08-BAFD-45C2-AC64-90B8223746AA}"/>
              </a:ext>
            </a:extLst>
          </p:cNvPr>
          <p:cNvGrpSpPr>
            <a:grpSpLocks/>
          </p:cNvGrpSpPr>
          <p:nvPr/>
        </p:nvGrpSpPr>
        <p:grpSpPr bwMode="auto">
          <a:xfrm>
            <a:off x="7412355" y="1313889"/>
            <a:ext cx="1344358" cy="1312364"/>
            <a:chOff x="2879678" y="2429301"/>
            <a:chExt cx="1440000" cy="144000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F70FDB8-EDAB-41DF-941A-328EEA7F001D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85C3031-98CE-4447-9FCA-084B01BFE523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AFF0DB3-DA4C-40FC-8535-29AB21621A26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B3A7345-E26F-4CF8-AA4E-65738CD1B9F7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6903234-C7B1-40A1-BF12-EECB81D29118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B4B02E52-023A-44B4-90DC-FD12B6DAF69F}"/>
              </a:ext>
            </a:extLst>
          </p:cNvPr>
          <p:cNvSpPr txBox="1"/>
          <p:nvPr/>
        </p:nvSpPr>
        <p:spPr>
          <a:xfrm>
            <a:off x="7412355" y="1186703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国</a:t>
            </a:r>
          </a:p>
        </p:txBody>
      </p:sp>
      <p:grpSp>
        <p:nvGrpSpPr>
          <p:cNvPr id="17" name="组合 13">
            <a:extLst>
              <a:ext uri="{FF2B5EF4-FFF2-40B4-BE49-F238E27FC236}">
                <a16:creationId xmlns:a16="http://schemas.microsoft.com/office/drawing/2014/main" id="{1C3D1F10-C4C7-45B6-BED8-DCB4A32B1E51}"/>
              </a:ext>
            </a:extLst>
          </p:cNvPr>
          <p:cNvGrpSpPr>
            <a:grpSpLocks/>
          </p:cNvGrpSpPr>
          <p:nvPr/>
        </p:nvGrpSpPr>
        <p:grpSpPr bwMode="auto">
          <a:xfrm>
            <a:off x="9184672" y="1313889"/>
            <a:ext cx="1344358" cy="1312364"/>
            <a:chOff x="2879678" y="2429301"/>
            <a:chExt cx="1440000" cy="1440000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C0BB570-FAF0-4670-87DF-561C28B55DE1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5FE6B2A-1A09-4C51-A70A-9105EFBEB10E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82D706C0-B027-45A6-ADDD-A355D56EF495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7A18FA4-0B7E-4038-A7C9-C126994B34CD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69E6549E-B1C9-466F-895E-F81B4D15F507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8C2A265-637A-46BC-B96A-088133E0BB58}"/>
              </a:ext>
            </a:extLst>
          </p:cNvPr>
          <p:cNvSpPr txBox="1"/>
          <p:nvPr/>
        </p:nvSpPr>
        <p:spPr>
          <a:xfrm>
            <a:off x="9184672" y="1186703"/>
            <a:ext cx="1100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学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DD68103-73AC-4FA2-B627-9FAC16B98209}"/>
              </a:ext>
            </a:extLst>
          </p:cNvPr>
          <p:cNvGrpSpPr/>
          <p:nvPr/>
        </p:nvGrpSpPr>
        <p:grpSpPr>
          <a:xfrm>
            <a:off x="7518469" y="3747887"/>
            <a:ext cx="443955" cy="1164053"/>
            <a:chOff x="20222703" y="11058283"/>
            <a:chExt cx="887909" cy="2328105"/>
          </a:xfrm>
        </p:grpSpPr>
        <p:pic>
          <p:nvPicPr>
            <p:cNvPr id="25" name="Picture" descr="Picture">
              <a:extLst>
                <a:ext uri="{FF2B5EF4-FFF2-40B4-BE49-F238E27FC236}">
                  <a16:creationId xmlns:a16="http://schemas.microsoft.com/office/drawing/2014/main" id="{D523DFEE-D1F6-45A0-AD37-646772011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8122ECAE-EB8F-4DAE-AB7D-68B304555D9C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231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6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床, 室内&#10;&#10;描述已自动生成">
            <a:extLst>
              <a:ext uri="{FF2B5EF4-FFF2-40B4-BE49-F238E27FC236}">
                <a16:creationId xmlns:a16="http://schemas.microsoft.com/office/drawing/2014/main" id="{1358672D-7EE5-4DD8-8792-B20D09AF4EF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17D16B0-6DB6-489C-98DE-7C2D840237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2408" y="1127047"/>
            <a:ext cx="1209547" cy="12227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571E834-1A77-4093-8C0E-D996777A2832}"/>
              </a:ext>
            </a:extLst>
          </p:cNvPr>
          <p:cNvSpPr txBox="1"/>
          <p:nvPr/>
        </p:nvSpPr>
        <p:spPr>
          <a:xfrm>
            <a:off x="5975230" y="501801"/>
            <a:ext cx="207264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A0A15C-AE66-4AA5-94A2-97F5F9760943}"/>
              </a:ext>
            </a:extLst>
          </p:cNvPr>
          <p:cNvSpPr txBox="1"/>
          <p:nvPr/>
        </p:nvSpPr>
        <p:spPr>
          <a:xfrm>
            <a:off x="7062689" y="2352931"/>
            <a:ext cx="233932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会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40D7705-02F6-4156-A6B0-49A4ED665534}"/>
              </a:ext>
            </a:extLst>
          </p:cNvPr>
          <p:cNvGrpSpPr/>
          <p:nvPr/>
        </p:nvGrpSpPr>
        <p:grpSpPr>
          <a:xfrm>
            <a:off x="6967266" y="3350582"/>
            <a:ext cx="443955" cy="1164053"/>
            <a:chOff x="20222703" y="11058283"/>
            <a:chExt cx="887909" cy="2328105"/>
          </a:xfrm>
        </p:grpSpPr>
        <p:pic>
          <p:nvPicPr>
            <p:cNvPr id="11" name="Picture" descr="Picture">
              <a:extLst>
                <a:ext uri="{FF2B5EF4-FFF2-40B4-BE49-F238E27FC236}">
                  <a16:creationId xmlns:a16="http://schemas.microsoft.com/office/drawing/2014/main" id="{D569AA14-D308-4537-B632-81FC9B8DC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112F962-7AD4-414B-B1F5-C048D9080BAD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CA15403-546B-4C89-BF5E-86A797561E16}"/>
              </a:ext>
            </a:extLst>
          </p:cNvPr>
          <p:cNvSpPr txBox="1"/>
          <p:nvPr/>
        </p:nvSpPr>
        <p:spPr>
          <a:xfrm>
            <a:off x="5493252" y="2694487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44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63048" y="3933056"/>
            <a:ext cx="7263527" cy="877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素材授权</a:t>
            </a:r>
            <a:r>
              <a:rPr lang="en-US" altLang="zh-CN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/</a:t>
            </a:r>
            <a:r>
              <a:rPr lang="zh-CN" altLang="en-US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素材来源</a:t>
            </a:r>
            <a:r>
              <a:rPr lang="en-US" altLang="zh-CN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@</a:t>
            </a:r>
            <a:r>
              <a:rPr lang="zh-CN" altLang="en-US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包图网</a:t>
            </a:r>
            <a:endParaRPr lang="en-US" altLang="zh-CN" sz="2400" kern="0" dirty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  <a:p>
            <a:pPr marL="342900" indent="-342900" algn="ct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>
                <a:solidFill>
                  <a:srgbClr val="FFC000"/>
                </a:solidFill>
                <a:latin typeface="汉仪中圆简" panose="02010609000101010101" pitchFamily="49" charset="-122"/>
                <a:ea typeface="汉仪中圆简" panose="02010609000101010101" pitchFamily="49" charset="-122"/>
              </a:rPr>
              <a:t>本素材仅供学习研究使用。禁止商用、传播、转载。</a:t>
            </a:r>
            <a:endParaRPr lang="en-US" altLang="zh-CN" sz="2400" kern="0" dirty="0">
              <a:solidFill>
                <a:srgbClr val="FFC000"/>
              </a:solidFill>
              <a:latin typeface="汉仪中圆简" panose="02010609000101010101" pitchFamily="49" charset="-122"/>
              <a:ea typeface="汉仪中圆简" panose="02010609000101010101" pitchFamily="49" charset="-122"/>
            </a:endParaRPr>
          </a:p>
        </p:txBody>
      </p:sp>
      <p:pic>
        <p:nvPicPr>
          <p:cNvPr id="1026" name="Picture 2" descr="https://js.ibaotu.com/revision/img/lo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5281" y="1844823"/>
            <a:ext cx="2259061" cy="871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594053" y="2802290"/>
            <a:ext cx="3201517" cy="407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 defTabSz="9144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000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https://ibaotu.com/ppt/</a:t>
            </a:r>
            <a:r>
              <a:rPr lang="en-US" altLang="zh-CN" sz="2000" kern="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5716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71664" y="4437112"/>
            <a:ext cx="6768752" cy="2160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 defTabSz="914400"/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www.1ppt.com/jianli/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手抄报：   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www.1ppt.com/shouchaobao/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试题下载：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defTabSz="914400"/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1524000" y="2998276"/>
            <a:ext cx="9144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4400"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920306" y="3097346"/>
            <a:ext cx="4103687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个人学习、研究。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6"/>
            <a:ext cx="4103688" cy="119575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>
              <a:spcBef>
                <a:spcPct val="20000"/>
              </a:spcBef>
              <a:buClr>
                <a:srgbClr val="5B8CC1"/>
              </a:buClr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任何形式的在线付费下载。</a:t>
            </a:r>
          </a:p>
          <a:p>
            <a:pPr defTabSz="914400"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网络转</a:t>
            </a:r>
            <a:r>
              <a:rPr lang="zh-CN" altLang="en-US" sz="1200" ker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载、线上线下传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播。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26" y="356246"/>
            <a:ext cx="5919787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410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92B02C-5DCD-472B-98D6-DCABBEC528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469" y="1313437"/>
            <a:ext cx="4992181" cy="4363155"/>
          </a:xfrm>
          <a:prstGeom prst="rect">
            <a:avLst/>
          </a:prstGeom>
        </p:spPr>
      </p:pic>
      <p:pic>
        <p:nvPicPr>
          <p:cNvPr id="3" name="图片 2" descr="图片包含 鲜花, 植物&#10;&#10;描述已自动生成">
            <a:extLst>
              <a:ext uri="{FF2B5EF4-FFF2-40B4-BE49-F238E27FC236}">
                <a16:creationId xmlns:a16="http://schemas.microsoft.com/office/drawing/2014/main" id="{4951B939-AB79-4824-A5BD-B2BD2A5B71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EB6FDA-A1B8-43EA-97FC-6C16BD2E62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1" y="1181408"/>
            <a:ext cx="1100137" cy="393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861C30-2836-45B3-9C3F-30217AA22D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029" y="5578458"/>
            <a:ext cx="1100137" cy="393545"/>
          </a:xfrm>
          <a:prstGeom prst="rect">
            <a:avLst/>
          </a:prstGeom>
        </p:spPr>
      </p:pic>
      <p:grpSp>
        <p:nvGrpSpPr>
          <p:cNvPr id="6" name="组合 13">
            <a:extLst>
              <a:ext uri="{FF2B5EF4-FFF2-40B4-BE49-F238E27FC236}">
                <a16:creationId xmlns:a16="http://schemas.microsoft.com/office/drawing/2014/main" id="{1595F640-2481-4D3E-BCDD-1F269847CDE2}"/>
              </a:ext>
            </a:extLst>
          </p:cNvPr>
          <p:cNvGrpSpPr>
            <a:grpSpLocks/>
          </p:cNvGrpSpPr>
          <p:nvPr/>
        </p:nvGrpSpPr>
        <p:grpSpPr bwMode="auto">
          <a:xfrm>
            <a:off x="2158316" y="2818911"/>
            <a:ext cx="2927349" cy="2857681"/>
            <a:chOff x="2879678" y="2429301"/>
            <a:chExt cx="1440000" cy="1440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6338691-29C0-48E0-88A3-3D225C723E02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6738AD3-1784-4A07-AA3E-1826BDA4ECC9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DBDAA0A-478D-4782-9D5C-814219B10A25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C54BCDE-BE9B-4183-A8EB-610D2A5198BE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2EA55C4-C2B4-4DB7-B86D-15530F815AE6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1270E2E-1FAF-4BA6-B28F-7F6838A557C7}"/>
              </a:ext>
            </a:extLst>
          </p:cNvPr>
          <p:cNvSpPr txBox="1"/>
          <p:nvPr/>
        </p:nvSpPr>
        <p:spPr>
          <a:xfrm>
            <a:off x="2269641" y="2756361"/>
            <a:ext cx="28516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壹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C9A1C7-9854-4945-B44C-E4C2372608E9}"/>
              </a:ext>
            </a:extLst>
          </p:cNvPr>
          <p:cNvSpPr txBox="1"/>
          <p:nvPr/>
        </p:nvSpPr>
        <p:spPr>
          <a:xfrm>
            <a:off x="10953012" y="977226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AB691-2B27-4C8D-91AB-91A594BCDB50}"/>
              </a:ext>
            </a:extLst>
          </p:cNvPr>
          <p:cNvGrpSpPr/>
          <p:nvPr/>
        </p:nvGrpSpPr>
        <p:grpSpPr>
          <a:xfrm>
            <a:off x="10917403" y="2945139"/>
            <a:ext cx="443955" cy="1164053"/>
            <a:chOff x="20222703" y="11058283"/>
            <a:chExt cx="887909" cy="2328105"/>
          </a:xfrm>
        </p:grpSpPr>
        <p:pic>
          <p:nvPicPr>
            <p:cNvPr id="19" name="Picture" descr="Picture">
              <a:extLst>
                <a:ext uri="{FF2B5EF4-FFF2-40B4-BE49-F238E27FC236}">
                  <a16:creationId xmlns:a16="http://schemas.microsoft.com/office/drawing/2014/main" id="{D781348A-183D-42A5-B32F-71915E4A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0568E6-7C99-42AD-8BBC-A86BBE0CB0EB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4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3" descr="图片包含 地面, 木制&#10;&#10;自动生成的说明">
            <a:extLst>
              <a:ext uri="{FF2B5EF4-FFF2-40B4-BE49-F238E27FC236}">
                <a16:creationId xmlns:a16="http://schemas.microsoft.com/office/drawing/2014/main" id="{CA4BE155-73B8-4BE4-9E01-1DB11F842D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5293" y="1328138"/>
            <a:ext cx="3172453" cy="3965567"/>
          </a:xfrm>
          <a:prstGeom prst="rect">
            <a:avLst/>
          </a:prstGeom>
        </p:spPr>
      </p:pic>
      <p:pic>
        <p:nvPicPr>
          <p:cNvPr id="9" name="图片 8" descr="图片包含 鲜花, 植物&#10;&#10;描述已自动生成">
            <a:extLst>
              <a:ext uri="{FF2B5EF4-FFF2-40B4-BE49-F238E27FC236}">
                <a16:creationId xmlns:a16="http://schemas.microsoft.com/office/drawing/2014/main" id="{0F940BFE-F1AC-45D6-B17E-434861AF0D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sp>
        <p:nvSpPr>
          <p:cNvPr id="10" name="Rechteck">
            <a:extLst>
              <a:ext uri="{FF2B5EF4-FFF2-40B4-BE49-F238E27FC236}">
                <a16:creationId xmlns:a16="http://schemas.microsoft.com/office/drawing/2014/main" id="{009AB90F-FFC4-4F0B-896C-73FE048FB5DF}"/>
              </a:ext>
            </a:extLst>
          </p:cNvPr>
          <p:cNvSpPr/>
          <p:nvPr/>
        </p:nvSpPr>
        <p:spPr>
          <a:xfrm>
            <a:off x="5723359" y="2902295"/>
            <a:ext cx="1270001" cy="12700"/>
          </a:xfrm>
          <a:prstGeom prst="rect">
            <a:avLst/>
          </a:prstGeom>
          <a:solidFill>
            <a:srgbClr val="24282B"/>
          </a:solidFill>
          <a:ln w="12700">
            <a:solidFill>
              <a:srgbClr val="A88755"/>
            </a:solidFill>
            <a:miter lim="400000"/>
          </a:ln>
        </p:spPr>
        <p:txBody>
          <a:bodyPr lIns="25400" tIns="25400" rIns="25400" bIns="25400" anchor="ctr"/>
          <a:lstStyle/>
          <a:p>
            <a:pPr algn="ctr" defTabSz="412750" hangingPunct="0">
              <a:defRPr sz="3200" spc="0">
                <a:solidFill>
                  <a:srgbClr val="0433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 kern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1" name="MAON">
            <a:extLst>
              <a:ext uri="{FF2B5EF4-FFF2-40B4-BE49-F238E27FC236}">
                <a16:creationId xmlns:a16="http://schemas.microsoft.com/office/drawing/2014/main" id="{5BC4E582-7544-4D5B-A6BC-0DF3666EF356}"/>
              </a:ext>
            </a:extLst>
          </p:cNvPr>
          <p:cNvSpPr txBox="1"/>
          <p:nvPr/>
        </p:nvSpPr>
        <p:spPr>
          <a:xfrm>
            <a:off x="7191152" y="2546573"/>
            <a:ext cx="3725073" cy="1107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6600" kern="0" spc="17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国学文化</a:t>
            </a:r>
            <a:endParaRPr sz="6600" kern="0" spc="17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CBB3E3-CC8F-41D2-9348-1B1D1C1166AE}"/>
              </a:ext>
            </a:extLst>
          </p:cNvPr>
          <p:cNvSpPr txBox="1"/>
          <p:nvPr/>
        </p:nvSpPr>
        <p:spPr>
          <a:xfrm>
            <a:off x="7462202" y="3654569"/>
            <a:ext cx="4062651" cy="168902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14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点击输入本栏的具体文字，简明扼要的说明分项内容，此为概念图解，请根据您的具体内容酌情修点击输入本栏的具体文字，简明扼要的说明分项内容。</a:t>
            </a:r>
            <a:endParaRPr lang="zh-CN" altLang="en-US" sz="14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D780CE8-073C-4124-8256-E48525B4E0FB}"/>
              </a:ext>
            </a:extLst>
          </p:cNvPr>
          <p:cNvGrpSpPr/>
          <p:nvPr/>
        </p:nvGrpSpPr>
        <p:grpSpPr>
          <a:xfrm>
            <a:off x="7409012" y="4375873"/>
            <a:ext cx="443955" cy="1164053"/>
            <a:chOff x="20222703" y="11058283"/>
            <a:chExt cx="887909" cy="2328105"/>
          </a:xfrm>
        </p:grpSpPr>
        <p:pic>
          <p:nvPicPr>
            <p:cNvPr id="14" name="Picture" descr="Picture">
              <a:extLst>
                <a:ext uri="{FF2B5EF4-FFF2-40B4-BE49-F238E27FC236}">
                  <a16:creationId xmlns:a16="http://schemas.microsoft.com/office/drawing/2014/main" id="{EE883B10-6896-433D-992E-265C77F32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F774CB5-977F-4B86-A810-E3CE849A98B7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blipFill>
                    <a:blip r:embed="rId4"/>
                    <a:stretch>
                      <a:fillRect/>
                    </a:stretch>
                  </a:blipFill>
                  <a:cs typeface="+mn-ea"/>
                  <a:sym typeface="+mn-lt"/>
                </a:rPr>
                <a:t>1PPT</a:t>
              </a:r>
              <a:endParaRPr lang="zh-CN" altLang="en-US" sz="1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550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ma14="http://schemas.microsoft.com/office/mac/drawingml/2011/main" xmlns:m="http://schemas.openxmlformats.org/officeDocument/2006/math"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室内, 餐桌, 就坐&#10;&#10;描述已自动生成">
            <a:extLst>
              <a:ext uri="{FF2B5EF4-FFF2-40B4-BE49-F238E27FC236}">
                <a16:creationId xmlns:a16="http://schemas.microsoft.com/office/drawing/2014/main" id="{E85DAC05-D873-465E-BE82-CEE995ADE7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235"/>
            <a:ext cx="6343650" cy="4438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38EF0A3-BDC3-464D-9566-3732ED350A6B}"/>
              </a:ext>
            </a:extLst>
          </p:cNvPr>
          <p:cNvSpPr txBox="1"/>
          <p:nvPr/>
        </p:nvSpPr>
        <p:spPr>
          <a:xfrm>
            <a:off x="10408734" y="1719562"/>
            <a:ext cx="668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中国风</a:t>
            </a:r>
          </a:p>
        </p:txBody>
      </p:sp>
      <p:cxnSp>
        <p:nvCxnSpPr>
          <p:cNvPr id="6" name="直线连接符 14">
            <a:extLst>
              <a:ext uri="{FF2B5EF4-FFF2-40B4-BE49-F238E27FC236}">
                <a16:creationId xmlns:a16="http://schemas.microsoft.com/office/drawing/2014/main" id="{6A41BA58-9E59-404D-BF32-1A0F92BF59A1}"/>
              </a:ext>
            </a:extLst>
          </p:cNvPr>
          <p:cNvCxnSpPr/>
          <p:nvPr/>
        </p:nvCxnSpPr>
        <p:spPr>
          <a:xfrm>
            <a:off x="9846080" y="1814873"/>
            <a:ext cx="0" cy="3890211"/>
          </a:xfrm>
          <a:prstGeom prst="line">
            <a:avLst/>
          </a:prstGeom>
          <a:ln>
            <a:solidFill>
              <a:srgbClr val="A887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537A61-663E-4435-AE4E-5F8D8FCA3BBD}"/>
              </a:ext>
            </a:extLst>
          </p:cNvPr>
          <p:cNvSpPr txBox="1"/>
          <p:nvPr/>
        </p:nvSpPr>
        <p:spPr>
          <a:xfrm>
            <a:off x="6157555" y="1814873"/>
            <a:ext cx="3570208" cy="37122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zh-CN" altLang="en-US" sz="1600" kern="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点击输入本栏的具体</a:t>
            </a:r>
            <a:endParaRPr lang="zh-CN" altLang="en-US" sz="16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  <a:p>
            <a:pPr algn="just">
              <a:lnSpc>
                <a:spcPct val="200000"/>
              </a:lnSpc>
            </a:pPr>
            <a:endParaRPr lang="zh-CN" altLang="en-US" sz="16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B3BA47A-0D6A-4027-85AA-33F4DD12AE85}"/>
              </a:ext>
            </a:extLst>
          </p:cNvPr>
          <p:cNvSpPr txBox="1"/>
          <p:nvPr/>
        </p:nvSpPr>
        <p:spPr>
          <a:xfrm>
            <a:off x="10038582" y="1873540"/>
            <a:ext cx="438582" cy="29664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10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惊风吹雨过，历历大槐踪。</a:t>
            </a:r>
            <a:endParaRPr kumimoji="1" lang="zh-CN" altLang="en-US" sz="11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DFB9C4-4393-41E0-87DE-10DD131FD9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3015" y="3658554"/>
            <a:ext cx="340345" cy="35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餐桌&#10;&#10;描述已自动生成">
            <a:extLst>
              <a:ext uri="{FF2B5EF4-FFF2-40B4-BE49-F238E27FC236}">
                <a16:creationId xmlns:a16="http://schemas.microsoft.com/office/drawing/2014/main" id="{9976F741-1EA0-4878-A3CF-6A1D77CED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9960" y="0"/>
            <a:ext cx="8702039" cy="5495281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9E1BF80B-DBBC-4259-A818-5E10CCB0B6E2}"/>
              </a:ext>
            </a:extLst>
          </p:cNvPr>
          <p:cNvGrpSpPr/>
          <p:nvPr/>
        </p:nvGrpSpPr>
        <p:grpSpPr>
          <a:xfrm>
            <a:off x="3117664" y="2327544"/>
            <a:ext cx="443955" cy="1164053"/>
            <a:chOff x="20222703" y="11058283"/>
            <a:chExt cx="887909" cy="2328105"/>
          </a:xfrm>
        </p:grpSpPr>
        <p:pic>
          <p:nvPicPr>
            <p:cNvPr id="6" name="Picture" descr="Picture">
              <a:extLst>
                <a:ext uri="{FF2B5EF4-FFF2-40B4-BE49-F238E27FC236}">
                  <a16:creationId xmlns:a16="http://schemas.microsoft.com/office/drawing/2014/main" id="{3C25E021-2BCD-449E-B617-996AF7BFC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701C028-6FF9-49F8-82B0-378A3534EA87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A3ACBAF0-428E-4AB5-87DA-BB202B45A6AA}"/>
              </a:ext>
            </a:extLst>
          </p:cNvPr>
          <p:cNvSpPr txBox="1"/>
          <p:nvPr/>
        </p:nvSpPr>
        <p:spPr>
          <a:xfrm>
            <a:off x="1497886" y="3841986"/>
            <a:ext cx="5632311" cy="217781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50000"/>
              </a:lnSpc>
            </a:pPr>
            <a:r>
              <a:rPr lang="zh-CN" altLang="en-US" sz="1600" kern="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点击输入本栏的具体文字，简明扼要的说明分项内容，此为概念图解，请根据您的具体内容酌情修点击输入本栏的具体文字，简明扼要的说明分项内容，此为概念图解，请根据您的具体内容酌情修</a:t>
            </a:r>
            <a:endParaRPr lang="zh-CN" altLang="en-US" sz="1600" dirty="0">
              <a:blipFill>
                <a:blip r:embed="rId4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0304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餐桌, 室内&#10;&#10;描述已自动生成">
            <a:extLst>
              <a:ext uri="{FF2B5EF4-FFF2-40B4-BE49-F238E27FC236}">
                <a16:creationId xmlns:a16="http://schemas.microsoft.com/office/drawing/2014/main" id="{4413FEAC-0699-4000-8F1E-93130E005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322" y="0"/>
            <a:ext cx="8483435" cy="6858000"/>
          </a:xfrm>
          <a:prstGeom prst="rect">
            <a:avLst/>
          </a:prstGeom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35EF7B-8485-4BBD-B146-E157B2B4067C}"/>
              </a:ext>
            </a:extLst>
          </p:cNvPr>
          <p:cNvCxnSpPr/>
          <p:nvPr/>
        </p:nvCxnSpPr>
        <p:spPr>
          <a:xfrm>
            <a:off x="2373036" y="2091602"/>
            <a:ext cx="0" cy="253399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ON">
            <a:extLst>
              <a:ext uri="{FF2B5EF4-FFF2-40B4-BE49-F238E27FC236}">
                <a16:creationId xmlns:a16="http://schemas.microsoft.com/office/drawing/2014/main" id="{859660C1-44EC-4983-96B5-66B937858E51}"/>
              </a:ext>
            </a:extLst>
          </p:cNvPr>
          <p:cNvSpPr txBox="1"/>
          <p:nvPr/>
        </p:nvSpPr>
        <p:spPr>
          <a:xfrm>
            <a:off x="2668384" y="2012959"/>
            <a:ext cx="679632" cy="1815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a16="http://schemas.microsoft.com/office/drawing/2014/main" xmlns="" val="1"/>
            </a:ext>
          </a:extLst>
        </p:spPr>
        <p:txBody>
          <a:bodyPr wrap="square" lIns="22860" rIns="22860" anchor="ctr">
            <a:spAutoFit/>
          </a:bodyPr>
          <a:lstStyle/>
          <a:p>
            <a:pPr defTabSz="412750" hangingPunct="0"/>
            <a:r>
              <a:rPr lang="zh-CN" altLang="en-US" sz="2800" kern="0" spc="17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国学经典</a:t>
            </a:r>
            <a:endParaRPr sz="2800" kern="0" spc="17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447DD86-9B89-49C0-A6D6-E1A03CCA8DAD}"/>
              </a:ext>
            </a:extLst>
          </p:cNvPr>
          <p:cNvGrpSpPr/>
          <p:nvPr/>
        </p:nvGrpSpPr>
        <p:grpSpPr>
          <a:xfrm>
            <a:off x="2638548" y="4158264"/>
            <a:ext cx="443955" cy="1164053"/>
            <a:chOff x="20222703" y="11058283"/>
            <a:chExt cx="887909" cy="2328105"/>
          </a:xfrm>
        </p:grpSpPr>
        <p:pic>
          <p:nvPicPr>
            <p:cNvPr id="9" name="Picture" descr="Picture">
              <a:extLst>
                <a:ext uri="{FF2B5EF4-FFF2-40B4-BE49-F238E27FC236}">
                  <a16:creationId xmlns:a16="http://schemas.microsoft.com/office/drawing/2014/main" id="{EDF05947-BD8E-400D-8112-769140A62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FA6B719-0000-462A-B19A-6ED6BCE66C29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C7E5301-C4FD-48E2-BE0F-722127EF6972}"/>
              </a:ext>
            </a:extLst>
          </p:cNvPr>
          <p:cNvSpPr txBox="1"/>
          <p:nvPr/>
        </p:nvSpPr>
        <p:spPr>
          <a:xfrm>
            <a:off x="1080374" y="2012838"/>
            <a:ext cx="1292662" cy="221599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3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点击输入本栏的具体文字，简明扼要的说明分项内容，此为概念图解</a:t>
            </a:r>
            <a:endParaRPr lang="zh-CN" altLang="en-US" sz="1200" dirty="0">
              <a:blipFill>
                <a:blip r:embed="rId3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53805760-2D38-BBDF-F15F-983CF8218E39}"/>
              </a:ext>
            </a:extLst>
          </p:cNvPr>
          <p:cNvSpPr txBox="1"/>
          <p:nvPr/>
        </p:nvSpPr>
        <p:spPr>
          <a:xfrm>
            <a:off x="330879" y="66506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200000"/>
              </a:lnSpc>
            </a:pPr>
            <a:r>
              <a:rPr lang="en-US" altLang="zh-CN" sz="100" dirty="0">
                <a:solidFill>
                  <a:srgbClr val="26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rgbClr val="26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rgbClr val="26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rgbClr val="2627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rgbClr val="26272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1654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ma14="http://schemas.microsoft.com/office/mac/drawingml/2011/main" xmlns:m="http://schemas.openxmlformats.org/officeDocument/2006/math"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92B02C-5DCD-472B-98D6-DCABBEC5285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469" y="1313437"/>
            <a:ext cx="4992181" cy="4363155"/>
          </a:xfrm>
          <a:prstGeom prst="rect">
            <a:avLst/>
          </a:prstGeom>
        </p:spPr>
      </p:pic>
      <p:pic>
        <p:nvPicPr>
          <p:cNvPr id="3" name="图片 2" descr="图片包含 鲜花, 植物&#10;&#10;描述已自动生成">
            <a:extLst>
              <a:ext uri="{FF2B5EF4-FFF2-40B4-BE49-F238E27FC236}">
                <a16:creationId xmlns:a16="http://schemas.microsoft.com/office/drawing/2014/main" id="{4951B939-AB79-4824-A5BD-B2BD2A5B71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EB6FDA-A1B8-43EA-97FC-6C16BD2E62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1" y="1181408"/>
            <a:ext cx="1100137" cy="3935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861C30-2836-45B3-9C3F-30217AA22DB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7029" y="5578458"/>
            <a:ext cx="1100137" cy="393545"/>
          </a:xfrm>
          <a:prstGeom prst="rect">
            <a:avLst/>
          </a:prstGeom>
        </p:spPr>
      </p:pic>
      <p:grpSp>
        <p:nvGrpSpPr>
          <p:cNvPr id="6" name="组合 13">
            <a:extLst>
              <a:ext uri="{FF2B5EF4-FFF2-40B4-BE49-F238E27FC236}">
                <a16:creationId xmlns:a16="http://schemas.microsoft.com/office/drawing/2014/main" id="{1595F640-2481-4D3E-BCDD-1F269847CDE2}"/>
              </a:ext>
            </a:extLst>
          </p:cNvPr>
          <p:cNvGrpSpPr>
            <a:grpSpLocks/>
          </p:cNvGrpSpPr>
          <p:nvPr/>
        </p:nvGrpSpPr>
        <p:grpSpPr bwMode="auto">
          <a:xfrm>
            <a:off x="2158316" y="2818911"/>
            <a:ext cx="2927349" cy="2857681"/>
            <a:chOff x="2879678" y="2429301"/>
            <a:chExt cx="1440000" cy="144000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6338691-29C0-48E0-88A3-3D225C723E02}"/>
                </a:ext>
              </a:extLst>
            </p:cNvPr>
            <p:cNvSpPr/>
            <p:nvPr/>
          </p:nvSpPr>
          <p:spPr>
            <a:xfrm>
              <a:off x="2879678" y="2430116"/>
              <a:ext cx="1440000" cy="1439185"/>
            </a:xfrm>
            <a:prstGeom prst="rect">
              <a:avLst/>
            </a:prstGeom>
            <a:noFill/>
            <a:ln>
              <a:solidFill>
                <a:srgbClr val="A887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F6738AD3-1784-4A07-AA3E-1826BDA4ECC9}"/>
                </a:ext>
              </a:extLst>
            </p:cNvPr>
            <p:cNvCxnSpPr/>
            <p:nvPr/>
          </p:nvCxnSpPr>
          <p:spPr>
            <a:xfrm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DBDAA0A-478D-4782-9D5C-814219B10A25}"/>
                </a:ext>
              </a:extLst>
            </p:cNvPr>
            <p:cNvCxnSpPr/>
            <p:nvPr/>
          </p:nvCxnSpPr>
          <p:spPr>
            <a:xfrm flipH="1">
              <a:off x="2879678" y="2430116"/>
              <a:ext cx="144000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C54BCDE-BE9B-4183-A8EB-610D2A5198BE}"/>
                </a:ext>
              </a:extLst>
            </p:cNvPr>
            <p:cNvCxnSpPr/>
            <p:nvPr/>
          </p:nvCxnSpPr>
          <p:spPr>
            <a:xfrm>
              <a:off x="3599678" y="2430116"/>
              <a:ext cx="0" cy="1439185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2EA55C4-C2B4-4DB7-B86D-15530F815AE6}"/>
                </a:ext>
              </a:extLst>
            </p:cNvPr>
            <p:cNvCxnSpPr/>
            <p:nvPr/>
          </p:nvCxnSpPr>
          <p:spPr>
            <a:xfrm flipV="1">
              <a:off x="2879678" y="3150905"/>
              <a:ext cx="1425974" cy="4789"/>
            </a:xfrm>
            <a:prstGeom prst="line">
              <a:avLst/>
            </a:prstGeom>
            <a:ln>
              <a:solidFill>
                <a:srgbClr val="A887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1270E2E-1FAF-4BA6-B28F-7F6838A557C7}"/>
              </a:ext>
            </a:extLst>
          </p:cNvPr>
          <p:cNvSpPr txBox="1"/>
          <p:nvPr/>
        </p:nvSpPr>
        <p:spPr>
          <a:xfrm>
            <a:off x="2269641" y="2756361"/>
            <a:ext cx="285163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990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7C9A1C7-9854-4945-B44C-E4C2372608E9}"/>
              </a:ext>
            </a:extLst>
          </p:cNvPr>
          <p:cNvSpPr txBox="1"/>
          <p:nvPr/>
        </p:nvSpPr>
        <p:spPr>
          <a:xfrm>
            <a:off x="10953012" y="977226"/>
            <a:ext cx="923330" cy="253595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200" kern="0" dirty="0">
                <a:blipFill>
                  <a:blip r:embed="rId5"/>
                  <a:stretch>
                    <a:fillRect/>
                  </a:stretch>
                </a:blipFill>
                <a:cs typeface="+mn-ea"/>
                <a:sym typeface="+mn-lt"/>
              </a:rPr>
              <a:t>点击输入本栏的具体文字，简明扼要的说明分项内容</a:t>
            </a:r>
            <a:endParaRPr lang="zh-CN" altLang="en-US" sz="1200" dirty="0">
              <a:blipFill>
                <a:blip r:embed="rId5"/>
                <a:stretch>
                  <a:fillRect/>
                </a:stretch>
              </a:blipFill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82AB691-2B27-4C8D-91AB-91A594BCDB50}"/>
              </a:ext>
            </a:extLst>
          </p:cNvPr>
          <p:cNvGrpSpPr/>
          <p:nvPr/>
        </p:nvGrpSpPr>
        <p:grpSpPr>
          <a:xfrm>
            <a:off x="10917403" y="2945139"/>
            <a:ext cx="443955" cy="1164053"/>
            <a:chOff x="20222703" y="11058283"/>
            <a:chExt cx="887909" cy="2328105"/>
          </a:xfrm>
        </p:grpSpPr>
        <p:pic>
          <p:nvPicPr>
            <p:cNvPr id="19" name="Picture" descr="Picture">
              <a:extLst>
                <a:ext uri="{FF2B5EF4-FFF2-40B4-BE49-F238E27FC236}">
                  <a16:creationId xmlns:a16="http://schemas.microsoft.com/office/drawing/2014/main" id="{D781348A-183D-42A5-B32F-71915E4AB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alphaModFix/>
            </a:blip>
            <a:stretch>
              <a:fillRect/>
            </a:stretch>
          </p:blipFill>
          <p:spPr>
            <a:xfrm>
              <a:off x="20222703" y="11058283"/>
              <a:ext cx="887909" cy="193544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C0568E6-7C99-42AD-8BBC-A86BBE0CB0EB}"/>
                </a:ext>
              </a:extLst>
            </p:cNvPr>
            <p:cNvSpPr txBox="1"/>
            <p:nvPr/>
          </p:nvSpPr>
          <p:spPr>
            <a:xfrm>
              <a:off x="20251421" y="11231953"/>
              <a:ext cx="555661" cy="2154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solidFill>
                    <a:schemeClr val="bg1"/>
                  </a:solidFill>
                  <a:cs typeface="+mn-ea"/>
                  <a:sym typeface="+mn-lt"/>
                </a:rPr>
                <a:t>1PPT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67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鲜花, 植物&#10;&#10;描述已自动生成">
            <a:extLst>
              <a:ext uri="{FF2B5EF4-FFF2-40B4-BE49-F238E27FC236}">
                <a16:creationId xmlns:a16="http://schemas.microsoft.com/office/drawing/2014/main" id="{0541914F-E545-405E-9516-A70FCED166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657600" cy="2756363"/>
          </a:xfrm>
          <a:prstGeom prst="rect">
            <a:avLst/>
          </a:prstGeom>
        </p:spPr>
      </p:pic>
      <p:pic>
        <p:nvPicPr>
          <p:cNvPr id="4" name="图片 3" descr="图片包含 餐桌, 室内&#10;&#10;描述已自动生成">
            <a:extLst>
              <a:ext uri="{FF2B5EF4-FFF2-40B4-BE49-F238E27FC236}">
                <a16:creationId xmlns:a16="http://schemas.microsoft.com/office/drawing/2014/main" id="{37D8AD82-F6B0-4C61-9AAD-4AF12342ABF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352482">
            <a:off x="1662666" y="1110655"/>
            <a:ext cx="2480210" cy="59819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328CE02-7681-4E18-9CD6-15D2135616C4}"/>
              </a:ext>
            </a:extLst>
          </p:cNvPr>
          <p:cNvSpPr txBox="1"/>
          <p:nvPr/>
        </p:nvSpPr>
        <p:spPr>
          <a:xfrm rot="16200000">
            <a:off x="6518101" y="1634466"/>
            <a:ext cx="738664" cy="899639"/>
          </a:xfrm>
          <a:prstGeom prst="rect">
            <a:avLst/>
          </a:prstGeom>
          <a:noFill/>
          <a:ln>
            <a:solidFill>
              <a:srgbClr val="A88755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spc="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壹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4B0086-B2AB-4D8D-928D-6F73179DD513}"/>
              </a:ext>
            </a:extLst>
          </p:cNvPr>
          <p:cNvSpPr txBox="1"/>
          <p:nvPr/>
        </p:nvSpPr>
        <p:spPr>
          <a:xfrm>
            <a:off x="7606678" y="1538626"/>
            <a:ext cx="3406998" cy="112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单击此处输入文本内容单击此处输入文本内容输入文本内容。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3F1384-4FAE-4AE8-AAAA-C876C316F8A8}"/>
              </a:ext>
            </a:extLst>
          </p:cNvPr>
          <p:cNvSpPr txBox="1"/>
          <p:nvPr/>
        </p:nvSpPr>
        <p:spPr>
          <a:xfrm rot="16200000">
            <a:off x="6518101" y="3060957"/>
            <a:ext cx="738664" cy="899639"/>
          </a:xfrm>
          <a:prstGeom prst="rect">
            <a:avLst/>
          </a:prstGeom>
          <a:noFill/>
          <a:ln>
            <a:solidFill>
              <a:srgbClr val="A88755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spc="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A905E45-1966-4207-AE99-C7C40DF162E2}"/>
              </a:ext>
            </a:extLst>
          </p:cNvPr>
          <p:cNvSpPr txBox="1"/>
          <p:nvPr/>
        </p:nvSpPr>
        <p:spPr>
          <a:xfrm>
            <a:off x="7606678" y="2965117"/>
            <a:ext cx="3406998" cy="112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单击此处输入文本内容单击此处输入文本内容输入文本内容。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ABCCB4D-A1D7-4D7A-AFBC-D2ED8B0F0284}"/>
              </a:ext>
            </a:extLst>
          </p:cNvPr>
          <p:cNvSpPr txBox="1"/>
          <p:nvPr/>
        </p:nvSpPr>
        <p:spPr>
          <a:xfrm rot="16200000">
            <a:off x="6518101" y="4564677"/>
            <a:ext cx="738664" cy="899639"/>
          </a:xfrm>
          <a:prstGeom prst="rect">
            <a:avLst/>
          </a:prstGeom>
          <a:noFill/>
          <a:ln>
            <a:solidFill>
              <a:srgbClr val="A88755"/>
            </a:solidFill>
          </a:ln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3600" spc="600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D3FA794-AD8E-4F5E-90C0-71FEB9E0DC89}"/>
              </a:ext>
            </a:extLst>
          </p:cNvPr>
          <p:cNvSpPr txBox="1"/>
          <p:nvPr/>
        </p:nvSpPr>
        <p:spPr>
          <a:xfrm>
            <a:off x="7606678" y="4468837"/>
            <a:ext cx="3612568" cy="112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blipFill>
                  <a:blip r:embed="rId4"/>
                  <a:stretch>
                    <a:fillRect/>
                  </a:stretch>
                </a:blipFill>
                <a:cs typeface="+mn-ea"/>
                <a:sym typeface="+mn-lt"/>
              </a:rPr>
              <a:t>单击此处输入文本内容单击此处输入文本内容。</a:t>
            </a:r>
          </a:p>
        </p:txBody>
      </p:sp>
    </p:spTree>
    <p:extLst>
      <p:ext uri="{BB962C8B-B14F-4D97-AF65-F5344CB8AC3E}">
        <p14:creationId xmlns:p14="http://schemas.microsoft.com/office/powerpoint/2010/main" val="3077850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:a14="http://schemas.microsoft.com/office/drawing/2010/main" xmlns:a16="http://schemas.microsoft.com/office/drawing/2014/main"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z312mp2x">
      <a:majorFont>
        <a:latin typeface="印品黑体"/>
        <a:ea typeface="仓耳青禾体-谷力 W05"/>
        <a:cs typeface=""/>
      </a:majorFont>
      <a:minorFont>
        <a:latin typeface="印品黑体"/>
        <a:ea typeface="仓耳青禾体-谷力 W05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1343</Words>
  <Application>Microsoft Office PowerPoint</Application>
  <PresentationFormat>宽屏</PresentationFormat>
  <Paragraphs>113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Helvetica Light</vt:lpstr>
      <vt:lpstr>等线</vt:lpstr>
      <vt:lpstr>汉仪中圆简</vt:lpstr>
      <vt:lpstr>微软雅黑</vt:lpstr>
      <vt:lpstr>印品黑体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国学文化</dc:title>
  <dc:creator>第一PPT</dc:creator>
  <cp:keywords>www.1ppt.com</cp:keywords>
  <dc:description>www.1ppt.com</dc:description>
  <cp:lastModifiedBy>Administrator</cp:lastModifiedBy>
  <cp:revision>74</cp:revision>
  <dcterms:created xsi:type="dcterms:W3CDTF">2019-03-12T08:06:04Z</dcterms:created>
  <dcterms:modified xsi:type="dcterms:W3CDTF">2023-01-10T07:38:10Z</dcterms:modified>
</cp:coreProperties>
</file>